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eb Ashby" userId="f21e54c367d3358c" providerId="LiveId" clId="{11AC30B5-9DAB-4BA2-8476-6F2F4A8AA785}"/>
    <pc:docChg chg="custSel modSld">
      <pc:chgData name="Deb Ashby" userId="f21e54c367d3358c" providerId="LiveId" clId="{11AC30B5-9DAB-4BA2-8476-6F2F4A8AA785}" dt="2022-03-15T22:45:11.838" v="1" actId="700"/>
      <pc:docMkLst>
        <pc:docMk/>
      </pc:docMkLst>
      <pc:sldChg chg="addSp delSp modSp mod modClrScheme chgLayout">
        <pc:chgData name="Deb Ashby" userId="f21e54c367d3358c" providerId="LiveId" clId="{11AC30B5-9DAB-4BA2-8476-6F2F4A8AA785}" dt="2022-03-15T22:45:11.838" v="1" actId="700"/>
        <pc:sldMkLst>
          <pc:docMk/>
          <pc:sldMk cId="2050885015" sldId="256"/>
        </pc:sldMkLst>
        <pc:spChg chg="add mod">
          <ac:chgData name="Deb Ashby" userId="f21e54c367d3358c" providerId="LiveId" clId="{11AC30B5-9DAB-4BA2-8476-6F2F4A8AA785}" dt="2022-03-15T22:45:11.838" v="1" actId="700"/>
          <ac:spMkLst>
            <pc:docMk/>
            <pc:sldMk cId="2050885015" sldId="256"/>
            <ac:spMk id="6" creationId="{4B321569-9BCE-46AC-BDE8-32CA4A422DC1}"/>
          </ac:spMkLst>
        </pc:spChg>
        <pc:spChg chg="add mod">
          <ac:chgData name="Deb Ashby" userId="f21e54c367d3358c" providerId="LiveId" clId="{11AC30B5-9DAB-4BA2-8476-6F2F4A8AA785}" dt="2022-03-15T22:45:11.838" v="1" actId="700"/>
          <ac:spMkLst>
            <pc:docMk/>
            <pc:sldMk cId="2050885015" sldId="256"/>
            <ac:spMk id="7" creationId="{9C1763D9-4978-4030-9A03-96D1198DC5B8}"/>
          </ac:spMkLst>
        </pc:spChg>
        <pc:picChg chg="del">
          <ac:chgData name="Deb Ashby" userId="f21e54c367d3358c" providerId="LiveId" clId="{11AC30B5-9DAB-4BA2-8476-6F2F4A8AA785}" dt="2022-03-15T22:45:07.850" v="0" actId="478"/>
          <ac:picMkLst>
            <pc:docMk/>
            <pc:sldMk cId="2050885015" sldId="256"/>
            <ac:picMk id="5" creationId="{C752C85E-6419-4E60-8FF1-FE072ABD96F9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13F3AC-8B96-48FD-B2AB-4993AF3C16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3E4D733-DEC4-4791-B4B6-B12376D85C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F4D6F6-C175-4328-B700-F3ED1F647A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1D2C1A-598F-4C68-B87C-28100E4834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9220C1-E52B-4F92-B424-13D0353982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43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B4DE89-DA4D-44A6-9D20-DE9916F2E6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E1B6E11-EB58-4008-8B01-C44C7C3F03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563926-7773-422F-80DA-A30D2EA88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36B20B-2ACB-42D2-9537-DE361C5B3C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C41A8A-B776-4F9D-9A90-D5BA98C792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9399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B6577AE-2499-4A1D-AEEC-FBBDC602A1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08BE7ED-8F34-4E67-A04A-9D2BD2E8BB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D7FD25-CBBF-476A-AD86-51430F7047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00D786-240F-4E01-B3E6-0C51583CC2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340976-183A-4AE7-AC93-2535F80528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48046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7354CD-9810-4514-B249-E7ED4C1A9D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CADC5B-B778-4AF3-BE5D-A3B21B9885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F201DE-11B0-4AB6-91AB-6EADDE126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7F4C38C-8158-41A4-A5C9-9EAC34B09D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8C5E75-1A52-418B-8C08-192C3FCB5A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277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5D4D93-A4F5-4B77-979B-3F84F7030D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8F1A13E-8113-4489-955D-27479EDFCC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7CAEEE-78A4-4D50-8C2A-E678FD7EB4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BE0DF2-AC34-4D09-9787-C09C1BBC6B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F0E01D-0A91-4A5F-B2B5-58E5A08A5E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069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E6C96B-3309-428C-9EC0-E1D48A66A9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57CFE6-5ED5-42F4-884A-F86A3184ECE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D6A940B-79BB-4D7A-B7CE-30F9CA8B85E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5EF565-A4F7-46FB-A5B7-11B427CAC5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12FAEE-82D6-4BAA-8E2C-44F09B713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49DC9B-61E2-491F-B7EE-729A02171F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979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677CA-7388-4C0A-9201-D770AE7B44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B0D832-C4BA-40D6-A6A8-13752C8642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97A974-F23F-4FCB-B902-EF34C30015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44735F9-C39D-4824-8AA1-89F2A6BF61E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CB48C61-AD5F-4D29-A2DE-7FDD9429BBC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E2A81B5-A870-4771-8693-8B552272B6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C31A7F-D385-4176-B882-948171B51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C599338-CCF4-4E62-85A9-631A05DF9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7873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8E8585-64B2-476C-9993-BA743BE2AE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1A7C20C-9DF8-476D-B5E0-5E38AD008C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0841F1-EA19-446B-BA0A-E1C88657E5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4B75FCC-0582-4FA0-B41A-83252F53B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340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92E790E-AD3C-4AEA-9B6F-7E42EC9138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B3E38F6-49C9-4803-8311-1748B6E567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DF75B8-E5B6-4B96-8ED2-B322A31AD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03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D039F3-3803-4005-9E97-C4193829E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054157-BA2D-4B57-8435-3B1920CA0BB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9EC25AA-B3F4-42F2-A577-EA99A47A54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41FA222-3721-404C-B4EF-1694B37D23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3C96EF-389B-4FE1-8B22-96DF246D76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60543C-0FFA-489E-AE9A-840EBC68C8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2332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D9EA94-1751-42A0-A3FE-E649F1B84C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8F8CDD-D9D5-46DE-A619-2C7F5C0A07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32A5E7-B8AD-42A1-930C-FFF99040979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49311A-ADF7-4C66-8F77-40B8F9217E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06EC60B-DF04-4B5B-8789-15ADF025B3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B578278-E41D-48D6-900D-FFEB7A9133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0317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43DA3D2-B77C-4F33-88CE-6384D4A6DA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1BE98C-7032-49CB-A926-34DCB7B4E7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DBA98B-3217-45AF-A744-8D1A973D37E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144956-A32A-4995-8833-C15351FFB00B}" type="datetimeFigureOut">
              <a:rPr lang="en-US" smtClean="0"/>
              <a:t>3/15/2022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F240F3-4CAE-45F7-A6B3-49119BFF345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5C766E-377B-4444-83A3-7B2047F8934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34BF57-7581-4671-B90A-F35457BE72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9550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4B321569-9BCE-46AC-BDE8-32CA4A422DC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ubtitle 6">
            <a:extLst>
              <a:ext uri="{FF2B5EF4-FFF2-40B4-BE49-F238E27FC236}">
                <a16:creationId xmlns:a16="http://schemas.microsoft.com/office/drawing/2014/main" id="{9C1763D9-4978-4030-9A03-96D1198DC5B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8850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Deb Ashby</dc:creator>
  <cp:lastModifiedBy>Deb Ashby</cp:lastModifiedBy>
  <cp:revision>2</cp:revision>
  <dcterms:created xsi:type="dcterms:W3CDTF">2022-03-15T22:34:37Z</dcterms:created>
  <dcterms:modified xsi:type="dcterms:W3CDTF">2022-03-15T22:45:14Z</dcterms:modified>
</cp:coreProperties>
</file>

<file path=docProps/thumbnail.jpeg>
</file>