
<file path=[Content_Types].xml><?xml version="1.0" encoding="utf-8"?>
<Types xmlns="http://schemas.openxmlformats.org/package/2006/content-types">
  <Default ContentType="application/vnd.openxmlformats-officedocument.spreadsheetml.sheet" Extension="xlsx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52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47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48.xml"/>
  <Override ContentType="application/vnd.openxmlformats-officedocument.presentationml.slideLayout+xml" PartName="/ppt/slideLayouts/slideLayout4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5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50.xml"/>
  <Override ContentType="application/vnd.openxmlformats-officedocument.presentationml.slideLayout+xml" PartName="/ppt/slideLayouts/slideLayout4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ms-office.chartcolorstyle+xml" PartName="/ppt/charts/colors4.xml"/>
  <Override ContentType="application/vnd.ms-office.chartcolorstyle+xml" PartName="/ppt/charts/colors1.xml"/>
  <Override ContentType="application/vnd.ms-office.chartcolorstyle+xml" PartName="/ppt/charts/colors2.xml"/>
  <Override ContentType="application/vnd.ms-office.chartcolorstyle+xml" PartName="/ppt/charts/colors3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drawingml.chart+xml" PartName="/ppt/charts/chart3.xml"/>
  <Override ContentType="application/vnd.openxmlformats-officedocument.drawingml.chart+xml" PartName="/ppt/charts/chart2.xml"/>
  <Override ContentType="application/vnd.openxmlformats-officedocument.drawingml.chart+xml" PartName="/ppt/charts/chart4.xml"/>
  <Override ContentType="application/vnd.openxmlformats-officedocument.drawingml.chart+xml" PartName="/ppt/charts/chart1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binary" PartName="/ppt/metadata"/>
  <Override ContentType="application/vnd.openxmlformats-officedocument.presentationml.notesMaster+xml" PartName="/ppt/notesMasters/notesMaster1.xml"/>
  <Override ContentType="application/vnd.ms-office.chartstyle+xml" PartName="/ppt/charts/style3.xml"/>
  <Override ContentType="application/vnd.ms-office.chartstyle+xml" PartName="/ppt/charts/style4.xml"/>
  <Override ContentType="application/vnd.ms-office.chartstyle+xml" PartName="/ppt/charts/style1.xml"/>
  <Override ContentType="application/vnd.ms-office.chartstyle+xml" PartName="/ppt/charts/style2.xml"/>
  <Override ContentType="application/vnd.openxmlformats-officedocument.presentationml.presProps+xml" PartName="/ppt/pres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</p:sldIdLst>
  <p:sldSz cy="6858000" cx="12192000"/>
  <p:notesSz cx="6858000" cy="9296400"/>
  <p:embeddedFontLst>
    <p:embeddedFont>
      <p:font typeface="Quattrocento Sans"/>
      <p:regular r:id="rId27"/>
      <p:bold r:id="rId28"/>
      <p:italic r:id="rId29"/>
      <p:boldItalic r:id="rId3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r:id="rId31" roundtripDataSignature="AMtx7mg5f9umY5jX32SvScFU2Q8vX5xvJ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10DB70A8-C574-4CA4-B0AF-F8725A0DC055}">
  <a:tblStyle styleId="{10DB70A8-C574-4CA4-B0AF-F8725A0DC055}" styleName="Table_0">
    <a:wholeTbl>
      <a:tcTxStyle b="off" i="off">
        <a:font>
          <a:latin typeface="Roboto"/>
          <a:ea typeface="Roboto"/>
          <a:cs typeface="Roboto"/>
        </a:font>
        <a:schemeClr val="dk1"/>
      </a:tcTxStyle>
      <a:tcStyle>
        <a:tcBdr>
          <a:left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customschemas.google.com/relationships/presentationmetadata" Target="metadata"/><Relationship Id="rId30" Type="http://schemas.openxmlformats.org/officeDocument/2006/relationships/font" Target="fonts/QuattrocentoSans-boldItalic.fntdata"/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font" Target="fonts/QuattrocentoSans-bold.fntdata"/><Relationship Id="rId27" Type="http://schemas.openxmlformats.org/officeDocument/2006/relationships/font" Target="fonts/QuattrocentoSans-regular.fntdata"/><Relationship Id="rId29" Type="http://schemas.openxmlformats.org/officeDocument/2006/relationships/font" Target="fonts/QuattrocentoSans-italic.fntdata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charts/_rels/chart1.xml.rels><?xml version="1.0" encoding="UTF-8" standalone="yes"?><Relationships xmlns="http://schemas.openxmlformats.org/package/2006/relationships"><Relationship Id="rId1" Type="http://schemas.microsoft.com/office/2011/relationships/chartStyle" Target="style1.xml"/><Relationship Id="rId2" Type="http://schemas.microsoft.com/office/2011/relationships/chartColorStyle" Target="colors1.xml"/><Relationship Id="rId3" Type="http://schemas.openxmlformats.org/officeDocument/2006/relationships/package" Target="../embeddings/Microsoft_Excel_Sheet1.xlsx"/></Relationships>
</file>

<file path=ppt/charts/_rels/chart2.xml.rels><?xml version="1.0" encoding="UTF-8" standalone="yes"?><Relationships xmlns="http://schemas.openxmlformats.org/package/2006/relationships"><Relationship Id="rId1" Type="http://schemas.microsoft.com/office/2011/relationships/chartStyle" Target="style2.xml"/><Relationship Id="rId2" Type="http://schemas.microsoft.com/office/2011/relationships/chartColorStyle" Target="colors2.xml"/><Relationship Id="rId3" Type="http://schemas.openxmlformats.org/officeDocument/2006/relationships/package" Target="../embeddings/Microsoft_Excel_Sheet2.xlsx"/></Relationships>
</file>

<file path=ppt/charts/_rels/chart3.xml.rels><?xml version="1.0" encoding="UTF-8" standalone="yes"?><Relationships xmlns="http://schemas.openxmlformats.org/package/2006/relationships"><Relationship Id="rId1" Type="http://schemas.microsoft.com/office/2011/relationships/chartStyle" Target="style3.xml"/><Relationship Id="rId2" Type="http://schemas.microsoft.com/office/2011/relationships/chartColorStyle" Target="colors3.xml"/><Relationship Id="rId3" Type="http://schemas.openxmlformats.org/officeDocument/2006/relationships/package" Target="../embeddings/Microsoft_Excel_Sheet3.xlsx"/></Relationships>
</file>

<file path=ppt/charts/_rels/chart4.xml.rels><?xml version="1.0" encoding="UTF-8" standalone="yes"?><Relationships xmlns="http://schemas.openxmlformats.org/package/2006/relationships"><Relationship Id="rId1" Type="http://schemas.microsoft.com/office/2011/relationships/chartStyle" Target="style4.xml"/><Relationship Id="rId2" Type="http://schemas.microsoft.com/office/2011/relationships/chartColorStyle" Target="colors4.xml"/><Relationship Id="rId3" Type="http://schemas.openxmlformats.org/officeDocument/2006/relationships/package" Target="../embeddings/Microsoft_Excel_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Sales 2009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2077743330454735"/>
          <c:y val="0.14192984780864473"/>
          <c:w val="0.73777104205548782"/>
          <c:h val="0.73387252823648508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C90A-421A-A9B9-C6E3DC7F8BB9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C90A-421A-A9B9-C6E3DC7F8BB9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C90A-421A-A9B9-C6E3DC7F8BB9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C90A-421A-A9B9-C6E3DC7F8BB9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9</c:v>
                </c:pt>
                <c:pt idx="1">
                  <c:v>5</c:v>
                </c:pt>
                <c:pt idx="2">
                  <c:v>4</c:v>
                </c:pt>
                <c:pt idx="3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915-4766-8716-1821D78B9C7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Sales 2009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squar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Pt>
            <c:idx val="0"/>
            <c:marker>
              <c:symbol val="square"/>
              <c:size val="5"/>
              <c:spPr>
                <a:solidFill>
                  <a:schemeClr val="accent1"/>
                </a:solidFill>
                <a:ln w="9525">
                  <a:solidFill>
                    <a:schemeClr val="accent1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chemeClr val="accent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D687-4A07-B0AF-F5DB04E1BCFA}"/>
              </c:ext>
            </c:extLst>
          </c:dPt>
          <c:dPt>
            <c:idx val="1"/>
            <c:marker>
              <c:symbol val="square"/>
              <c:size val="5"/>
              <c:spPr>
                <a:solidFill>
                  <a:schemeClr val="accent1"/>
                </a:solidFill>
                <a:ln w="9525">
                  <a:solidFill>
                    <a:schemeClr val="accent1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chemeClr val="accent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3-D687-4A07-B0AF-F5DB04E1BCFA}"/>
              </c:ext>
            </c:extLst>
          </c:dPt>
          <c:dPt>
            <c:idx val="2"/>
            <c:marker>
              <c:symbol val="square"/>
              <c:size val="5"/>
              <c:spPr>
                <a:solidFill>
                  <a:schemeClr val="accent1"/>
                </a:solidFill>
                <a:ln w="9525">
                  <a:solidFill>
                    <a:schemeClr val="accent1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chemeClr val="accent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5-D687-4A07-B0AF-F5DB04E1BCFA}"/>
              </c:ext>
            </c:extLst>
          </c:dPt>
          <c:dPt>
            <c:idx val="3"/>
            <c:marker>
              <c:symbol val="square"/>
              <c:size val="5"/>
              <c:spPr>
                <a:solidFill>
                  <a:schemeClr val="accent1"/>
                </a:solidFill>
                <a:ln w="9525">
                  <a:solidFill>
                    <a:schemeClr val="accent1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chemeClr val="accent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7-D687-4A07-B0AF-F5DB04E1BCFA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9</c:v>
                </c:pt>
                <c:pt idx="1">
                  <c:v>5</c:v>
                </c:pt>
                <c:pt idx="2">
                  <c:v>4</c:v>
                </c:pt>
                <c:pt idx="3">
                  <c:v>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8-D687-4A07-B0AF-F5DB04E1BCF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42985856"/>
        <c:axId val="250835232"/>
      </c:lineChart>
      <c:catAx>
        <c:axId val="24298585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0835232"/>
        <c:crosses val="autoZero"/>
        <c:auto val="1"/>
        <c:lblAlgn val="ctr"/>
        <c:lblOffset val="100"/>
        <c:noMultiLvlLbl val="0"/>
      </c:catAx>
      <c:valAx>
        <c:axId val="25083523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42985856"/>
        <c:crosses val="autoZero"/>
        <c:crossBetween val="between"/>
      </c:valAx>
      <c:spPr>
        <a:noFill/>
        <a:ln>
          <a:solidFill>
            <a:schemeClr val="bg1">
              <a:lumMod val="85000"/>
            </a:schemeClr>
          </a:solidFill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Sales 2009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2077743330454735"/>
          <c:y val="0.14192984780864473"/>
          <c:w val="0.73777104205548782"/>
          <c:h val="0.73387252823648508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B8BA-4CF5-A510-991E9FF3434B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B8BA-4CF5-A510-991E9FF3434B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B8BA-4CF5-A510-991E9FF3434B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B8BA-4CF5-A510-991E9FF3434B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9</c:v>
                </c:pt>
                <c:pt idx="1">
                  <c:v>5</c:v>
                </c:pt>
                <c:pt idx="2">
                  <c:v>4</c:v>
                </c:pt>
                <c:pt idx="3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915-4766-8716-1821D78B9C7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Sales 2009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squar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Pt>
            <c:idx val="0"/>
            <c:marker>
              <c:symbol val="square"/>
              <c:size val="5"/>
              <c:spPr>
                <a:solidFill>
                  <a:schemeClr val="accent1"/>
                </a:solidFill>
                <a:ln w="9525">
                  <a:solidFill>
                    <a:schemeClr val="accent1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chemeClr val="accent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D687-4A07-B0AF-F5DB04E1BCFA}"/>
              </c:ext>
            </c:extLst>
          </c:dPt>
          <c:dPt>
            <c:idx val="1"/>
            <c:marker>
              <c:symbol val="square"/>
              <c:size val="5"/>
              <c:spPr>
                <a:solidFill>
                  <a:schemeClr val="accent1"/>
                </a:solidFill>
                <a:ln w="9525">
                  <a:solidFill>
                    <a:schemeClr val="accent1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chemeClr val="accent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3-D687-4A07-B0AF-F5DB04E1BCFA}"/>
              </c:ext>
            </c:extLst>
          </c:dPt>
          <c:dPt>
            <c:idx val="2"/>
            <c:marker>
              <c:symbol val="square"/>
              <c:size val="5"/>
              <c:spPr>
                <a:solidFill>
                  <a:schemeClr val="accent1"/>
                </a:solidFill>
                <a:ln w="9525">
                  <a:solidFill>
                    <a:schemeClr val="accent1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chemeClr val="accent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5-D687-4A07-B0AF-F5DB04E1BCFA}"/>
              </c:ext>
            </c:extLst>
          </c:dPt>
          <c:dPt>
            <c:idx val="3"/>
            <c:marker>
              <c:symbol val="square"/>
              <c:size val="5"/>
              <c:spPr>
                <a:solidFill>
                  <a:schemeClr val="accent1"/>
                </a:solidFill>
                <a:ln w="9525">
                  <a:solidFill>
                    <a:schemeClr val="accent1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chemeClr val="accent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7-D687-4A07-B0AF-F5DB04E1BCFA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9</c:v>
                </c:pt>
                <c:pt idx="1">
                  <c:v>5</c:v>
                </c:pt>
                <c:pt idx="2">
                  <c:v>4</c:v>
                </c:pt>
                <c:pt idx="3">
                  <c:v>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8-D687-4A07-B0AF-F5DB04E1BCF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42985856"/>
        <c:axId val="250835232"/>
      </c:lineChart>
      <c:catAx>
        <c:axId val="24298585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0835232"/>
        <c:crosses val="autoZero"/>
        <c:auto val="1"/>
        <c:lblAlgn val="ctr"/>
        <c:lblOffset val="100"/>
        <c:noMultiLvlLbl val="0"/>
      </c:catAx>
      <c:valAx>
        <c:axId val="25083523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42985856"/>
        <c:crosses val="autoZero"/>
        <c:crossBetween val="between"/>
      </c:valAx>
      <c:spPr>
        <a:noFill/>
        <a:ln>
          <a:solidFill>
            <a:schemeClr val="bg1">
              <a:lumMod val="85000"/>
            </a:schemeClr>
          </a:solidFill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664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664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41350" y="1162050"/>
            <a:ext cx="5575300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73892"/>
            <a:ext cx="548640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829967"/>
            <a:ext cx="297180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829967"/>
            <a:ext cx="297180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4" name="Shape 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" name="Google Shape;495;p1:notes"/>
          <p:cNvSpPr txBox="1"/>
          <p:nvPr>
            <p:ph idx="1" type="body"/>
          </p:nvPr>
        </p:nvSpPr>
        <p:spPr>
          <a:xfrm>
            <a:off x="685800" y="4473892"/>
            <a:ext cx="5486400" cy="366045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6" name="Google Shape;496;p1:notes"/>
          <p:cNvSpPr/>
          <p:nvPr>
            <p:ph idx="2" type="sldImg"/>
          </p:nvPr>
        </p:nvSpPr>
        <p:spPr>
          <a:xfrm>
            <a:off x="641350" y="1162050"/>
            <a:ext cx="5575300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0" name="Shape 5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1" name="Google Shape;571;p10:notes"/>
          <p:cNvSpPr txBox="1"/>
          <p:nvPr>
            <p:ph idx="1" type="body"/>
          </p:nvPr>
        </p:nvSpPr>
        <p:spPr>
          <a:xfrm>
            <a:off x="685800" y="4473892"/>
            <a:ext cx="5486400" cy="366045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2" name="Google Shape;572;p10:notes"/>
          <p:cNvSpPr/>
          <p:nvPr>
            <p:ph idx="2" type="sldImg"/>
          </p:nvPr>
        </p:nvSpPr>
        <p:spPr>
          <a:xfrm>
            <a:off x="641350" y="1162050"/>
            <a:ext cx="5575300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8" name="Shape 5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9" name="Google Shape;579;p11:notes"/>
          <p:cNvSpPr txBox="1"/>
          <p:nvPr>
            <p:ph idx="1" type="body"/>
          </p:nvPr>
        </p:nvSpPr>
        <p:spPr>
          <a:xfrm>
            <a:off x="685800" y="4473892"/>
            <a:ext cx="5486400" cy="366045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0" name="Google Shape;580;p11:notes"/>
          <p:cNvSpPr/>
          <p:nvPr>
            <p:ph idx="2" type="sldImg"/>
          </p:nvPr>
        </p:nvSpPr>
        <p:spPr>
          <a:xfrm>
            <a:off x="641350" y="1162050"/>
            <a:ext cx="5575300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6" name="Shape 5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7" name="Google Shape;587;p12:notes"/>
          <p:cNvSpPr txBox="1"/>
          <p:nvPr>
            <p:ph idx="1" type="body"/>
          </p:nvPr>
        </p:nvSpPr>
        <p:spPr>
          <a:xfrm>
            <a:off x="685800" y="4473892"/>
            <a:ext cx="5486400" cy="366045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8" name="Google Shape;588;p12:notes"/>
          <p:cNvSpPr/>
          <p:nvPr>
            <p:ph idx="2" type="sldImg"/>
          </p:nvPr>
        </p:nvSpPr>
        <p:spPr>
          <a:xfrm>
            <a:off x="641350" y="1162050"/>
            <a:ext cx="5575300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5" name="Shape 5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6" name="Google Shape;596;p13:notes"/>
          <p:cNvSpPr txBox="1"/>
          <p:nvPr>
            <p:ph idx="1" type="body"/>
          </p:nvPr>
        </p:nvSpPr>
        <p:spPr>
          <a:xfrm>
            <a:off x="685800" y="4473892"/>
            <a:ext cx="5486400" cy="366045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97" name="Google Shape;597;p13:notes"/>
          <p:cNvSpPr/>
          <p:nvPr>
            <p:ph idx="2" type="sldImg"/>
          </p:nvPr>
        </p:nvSpPr>
        <p:spPr>
          <a:xfrm>
            <a:off x="641350" y="1162050"/>
            <a:ext cx="5575300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2" name="Shape 6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3" name="Google Shape;603;p14:notes"/>
          <p:cNvSpPr txBox="1"/>
          <p:nvPr>
            <p:ph idx="1" type="body"/>
          </p:nvPr>
        </p:nvSpPr>
        <p:spPr>
          <a:xfrm>
            <a:off x="685800" y="4473892"/>
            <a:ext cx="5486400" cy="366045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4" name="Google Shape;604;p14:notes"/>
          <p:cNvSpPr/>
          <p:nvPr>
            <p:ph idx="2" type="sldImg"/>
          </p:nvPr>
        </p:nvSpPr>
        <p:spPr>
          <a:xfrm>
            <a:off x="641350" y="1162050"/>
            <a:ext cx="5575300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0" name="Shape 6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1" name="Google Shape;611;p15:notes"/>
          <p:cNvSpPr txBox="1"/>
          <p:nvPr>
            <p:ph idx="1" type="body"/>
          </p:nvPr>
        </p:nvSpPr>
        <p:spPr>
          <a:xfrm>
            <a:off x="685800" y="4473892"/>
            <a:ext cx="5486400" cy="366045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2" name="Google Shape;612;p15:notes"/>
          <p:cNvSpPr/>
          <p:nvPr>
            <p:ph idx="2" type="sldImg"/>
          </p:nvPr>
        </p:nvSpPr>
        <p:spPr>
          <a:xfrm>
            <a:off x="641350" y="1162050"/>
            <a:ext cx="5575300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8" name="Shape 6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9" name="Google Shape;619;p16:notes"/>
          <p:cNvSpPr txBox="1"/>
          <p:nvPr>
            <p:ph idx="1" type="body"/>
          </p:nvPr>
        </p:nvSpPr>
        <p:spPr>
          <a:xfrm>
            <a:off x="685800" y="4473892"/>
            <a:ext cx="5486400" cy="366045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0" name="Google Shape;620;p16:notes"/>
          <p:cNvSpPr/>
          <p:nvPr>
            <p:ph idx="2" type="sldImg"/>
          </p:nvPr>
        </p:nvSpPr>
        <p:spPr>
          <a:xfrm>
            <a:off x="641350" y="1162050"/>
            <a:ext cx="5575300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7" name="Shape 6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8" name="Google Shape;628;p17:notes"/>
          <p:cNvSpPr txBox="1"/>
          <p:nvPr>
            <p:ph idx="1" type="body"/>
          </p:nvPr>
        </p:nvSpPr>
        <p:spPr>
          <a:xfrm>
            <a:off x="685800" y="4473892"/>
            <a:ext cx="5486400" cy="366045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9" name="Google Shape;629;p17:notes"/>
          <p:cNvSpPr/>
          <p:nvPr>
            <p:ph idx="2" type="sldImg"/>
          </p:nvPr>
        </p:nvSpPr>
        <p:spPr>
          <a:xfrm>
            <a:off x="641350" y="1162050"/>
            <a:ext cx="5575300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6" name="Shape 6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7" name="Google Shape;637;p18:notes"/>
          <p:cNvSpPr txBox="1"/>
          <p:nvPr>
            <p:ph idx="1" type="body"/>
          </p:nvPr>
        </p:nvSpPr>
        <p:spPr>
          <a:xfrm>
            <a:off x="685800" y="4473892"/>
            <a:ext cx="5486400" cy="366045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8" name="Google Shape;638;p18:notes"/>
          <p:cNvSpPr/>
          <p:nvPr>
            <p:ph idx="2" type="sldImg"/>
          </p:nvPr>
        </p:nvSpPr>
        <p:spPr>
          <a:xfrm>
            <a:off x="641350" y="1162050"/>
            <a:ext cx="5575300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6" name="Shape 6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7" name="Google Shape;647;p19:notes"/>
          <p:cNvSpPr txBox="1"/>
          <p:nvPr>
            <p:ph idx="1" type="body"/>
          </p:nvPr>
        </p:nvSpPr>
        <p:spPr>
          <a:xfrm>
            <a:off x="685800" y="4473892"/>
            <a:ext cx="5486400" cy="366045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8" name="Google Shape;648;p19:notes"/>
          <p:cNvSpPr/>
          <p:nvPr>
            <p:ph idx="2" type="sldImg"/>
          </p:nvPr>
        </p:nvSpPr>
        <p:spPr>
          <a:xfrm>
            <a:off x="641350" y="1162050"/>
            <a:ext cx="5575300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4" name="Shape 5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5" name="Google Shape;505;p2:notes"/>
          <p:cNvSpPr txBox="1"/>
          <p:nvPr>
            <p:ph idx="1" type="body"/>
          </p:nvPr>
        </p:nvSpPr>
        <p:spPr>
          <a:xfrm>
            <a:off x="685800" y="4473892"/>
            <a:ext cx="5486400" cy="366045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6" name="Google Shape;506;p2:notes"/>
          <p:cNvSpPr/>
          <p:nvPr>
            <p:ph idx="2" type="sldImg"/>
          </p:nvPr>
        </p:nvSpPr>
        <p:spPr>
          <a:xfrm>
            <a:off x="641350" y="1162050"/>
            <a:ext cx="5575300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8" name="Shape 6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9" name="Google Shape;659;p20:notes"/>
          <p:cNvSpPr txBox="1"/>
          <p:nvPr>
            <p:ph idx="1" type="body"/>
          </p:nvPr>
        </p:nvSpPr>
        <p:spPr>
          <a:xfrm>
            <a:off x="685800" y="4473892"/>
            <a:ext cx="5486400" cy="366045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0" name="Google Shape;660;p20:notes"/>
          <p:cNvSpPr/>
          <p:nvPr>
            <p:ph idx="2" type="sldImg"/>
          </p:nvPr>
        </p:nvSpPr>
        <p:spPr>
          <a:xfrm>
            <a:off x="641350" y="1162050"/>
            <a:ext cx="5575300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1" name="Shape 6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2" name="Google Shape;672;p21:notes"/>
          <p:cNvSpPr txBox="1"/>
          <p:nvPr>
            <p:ph idx="1" type="body"/>
          </p:nvPr>
        </p:nvSpPr>
        <p:spPr>
          <a:xfrm>
            <a:off x="685800" y="4473892"/>
            <a:ext cx="5486400" cy="366045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3" name="Google Shape;673;p21:notes"/>
          <p:cNvSpPr/>
          <p:nvPr>
            <p:ph idx="2" type="sldImg"/>
          </p:nvPr>
        </p:nvSpPr>
        <p:spPr>
          <a:xfrm>
            <a:off x="641350" y="1162050"/>
            <a:ext cx="5575300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5" name="Shape 5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" name="Google Shape;516;p3:notes"/>
          <p:cNvSpPr txBox="1"/>
          <p:nvPr>
            <p:ph idx="1" type="body"/>
          </p:nvPr>
        </p:nvSpPr>
        <p:spPr>
          <a:xfrm>
            <a:off x="685800" y="4473892"/>
            <a:ext cx="5486400" cy="366045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7" name="Google Shape;517;p3:notes"/>
          <p:cNvSpPr/>
          <p:nvPr>
            <p:ph idx="2" type="sldImg"/>
          </p:nvPr>
        </p:nvSpPr>
        <p:spPr>
          <a:xfrm>
            <a:off x="641350" y="1162050"/>
            <a:ext cx="5575300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2" name="Shape 5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" name="Google Shape;523;p4:notes"/>
          <p:cNvSpPr txBox="1"/>
          <p:nvPr>
            <p:ph idx="1" type="body"/>
          </p:nvPr>
        </p:nvSpPr>
        <p:spPr>
          <a:xfrm>
            <a:off x="685800" y="4473892"/>
            <a:ext cx="5486400" cy="366045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4" name="Google Shape;524;p4:notes"/>
          <p:cNvSpPr/>
          <p:nvPr>
            <p:ph idx="2" type="sldImg"/>
          </p:nvPr>
        </p:nvSpPr>
        <p:spPr>
          <a:xfrm>
            <a:off x="641350" y="1162050"/>
            <a:ext cx="5575300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0" name="Shape 5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" name="Google Shape;531;p5:notes"/>
          <p:cNvSpPr txBox="1"/>
          <p:nvPr>
            <p:ph idx="1" type="body"/>
          </p:nvPr>
        </p:nvSpPr>
        <p:spPr>
          <a:xfrm>
            <a:off x="685800" y="4473892"/>
            <a:ext cx="5486400" cy="366045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2" name="Google Shape;532;p5:notes"/>
          <p:cNvSpPr/>
          <p:nvPr>
            <p:ph idx="2" type="sldImg"/>
          </p:nvPr>
        </p:nvSpPr>
        <p:spPr>
          <a:xfrm>
            <a:off x="641350" y="1162050"/>
            <a:ext cx="5575300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7" name="Shape 5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" name="Google Shape;538;p6:notes"/>
          <p:cNvSpPr txBox="1"/>
          <p:nvPr>
            <p:ph idx="1" type="body"/>
          </p:nvPr>
        </p:nvSpPr>
        <p:spPr>
          <a:xfrm>
            <a:off x="685800" y="4473892"/>
            <a:ext cx="5486400" cy="366045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9" name="Google Shape;539;p6:notes"/>
          <p:cNvSpPr/>
          <p:nvPr>
            <p:ph idx="2" type="sldImg"/>
          </p:nvPr>
        </p:nvSpPr>
        <p:spPr>
          <a:xfrm>
            <a:off x="641350" y="1162050"/>
            <a:ext cx="5575300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5" name="Shape 5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6" name="Google Shape;546;p7:notes"/>
          <p:cNvSpPr txBox="1"/>
          <p:nvPr>
            <p:ph idx="1" type="body"/>
          </p:nvPr>
        </p:nvSpPr>
        <p:spPr>
          <a:xfrm>
            <a:off x="685800" y="4473892"/>
            <a:ext cx="5486400" cy="366045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7" name="Google Shape;547;p7:notes"/>
          <p:cNvSpPr/>
          <p:nvPr>
            <p:ph idx="2" type="sldImg"/>
          </p:nvPr>
        </p:nvSpPr>
        <p:spPr>
          <a:xfrm>
            <a:off x="641350" y="1162050"/>
            <a:ext cx="5575300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3" name="Shape 5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4" name="Google Shape;554;p8:notes"/>
          <p:cNvSpPr txBox="1"/>
          <p:nvPr>
            <p:ph idx="1" type="body"/>
          </p:nvPr>
        </p:nvSpPr>
        <p:spPr>
          <a:xfrm>
            <a:off x="685800" y="4473892"/>
            <a:ext cx="5486400" cy="366045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5" name="Google Shape;555;p8:notes"/>
          <p:cNvSpPr/>
          <p:nvPr>
            <p:ph idx="2" type="sldImg"/>
          </p:nvPr>
        </p:nvSpPr>
        <p:spPr>
          <a:xfrm>
            <a:off x="641350" y="1162050"/>
            <a:ext cx="5575300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2" name="Shape 5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" name="Google Shape;563;p9:notes"/>
          <p:cNvSpPr txBox="1"/>
          <p:nvPr>
            <p:ph idx="1" type="body"/>
          </p:nvPr>
        </p:nvSpPr>
        <p:spPr>
          <a:xfrm>
            <a:off x="685800" y="4473892"/>
            <a:ext cx="5486400" cy="366045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4" name="Google Shape;564;p9:notes"/>
          <p:cNvSpPr/>
          <p:nvPr>
            <p:ph idx="2" type="sldImg"/>
          </p:nvPr>
        </p:nvSpPr>
        <p:spPr>
          <a:xfrm>
            <a:off x="641350" y="1162050"/>
            <a:ext cx="5575300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3"/>
          <p:cNvSpPr txBox="1"/>
          <p:nvPr>
            <p:ph type="title"/>
          </p:nvPr>
        </p:nvSpPr>
        <p:spPr>
          <a:xfrm>
            <a:off x="371475" y="260351"/>
            <a:ext cx="11520487" cy="75882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23"/>
          <p:cNvSpPr txBox="1"/>
          <p:nvPr>
            <p:ph idx="1" type="body"/>
          </p:nvPr>
        </p:nvSpPr>
        <p:spPr>
          <a:xfrm>
            <a:off x="371474" y="1233488"/>
            <a:ext cx="11520487" cy="49434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" name="Google Shape;18;p23"/>
          <p:cNvSpPr txBox="1"/>
          <p:nvPr>
            <p:ph idx="12" type="sldNum"/>
          </p:nvPr>
        </p:nvSpPr>
        <p:spPr>
          <a:xfrm>
            <a:off x="11518900" y="6581978"/>
            <a:ext cx="373062" cy="20610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4_Title and Content">
  <p:cSld name="4_Title and Content"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32"/>
          <p:cNvSpPr/>
          <p:nvPr/>
        </p:nvSpPr>
        <p:spPr>
          <a:xfrm>
            <a:off x="0" y="0"/>
            <a:ext cx="12192000" cy="638175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2" name="Google Shape;82;p32"/>
          <p:cNvSpPr txBox="1"/>
          <p:nvPr>
            <p:ph type="title"/>
          </p:nvPr>
        </p:nvSpPr>
        <p:spPr>
          <a:xfrm>
            <a:off x="371476" y="476250"/>
            <a:ext cx="5165724" cy="25574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Quattrocento Sans"/>
              <a:buNone/>
              <a:defRPr sz="54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32"/>
          <p:cNvSpPr txBox="1"/>
          <p:nvPr>
            <p:ph idx="1" type="body"/>
          </p:nvPr>
        </p:nvSpPr>
        <p:spPr>
          <a:xfrm>
            <a:off x="6096000" y="476250"/>
            <a:ext cx="5795963" cy="25574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4" name="Google Shape;84;p32"/>
          <p:cNvSpPr txBox="1"/>
          <p:nvPr>
            <p:ph idx="12" type="sldNum"/>
          </p:nvPr>
        </p:nvSpPr>
        <p:spPr>
          <a:xfrm>
            <a:off x="11518900" y="6581978"/>
            <a:ext cx="373062" cy="20610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85" name="Google Shape;85;p32"/>
          <p:cNvSpPr/>
          <p:nvPr>
            <p:ph idx="2" type="pic"/>
          </p:nvPr>
        </p:nvSpPr>
        <p:spPr>
          <a:xfrm>
            <a:off x="371476" y="3233941"/>
            <a:ext cx="11520486" cy="2966833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6" name="Google Shape;86;p32"/>
          <p:cNvSpPr/>
          <p:nvPr/>
        </p:nvSpPr>
        <p:spPr>
          <a:xfrm>
            <a:off x="0" y="476250"/>
            <a:ext cx="165100" cy="255746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5_Title and Content">
  <p:cSld name="5_Title and Content"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33"/>
          <p:cNvSpPr/>
          <p:nvPr/>
        </p:nvSpPr>
        <p:spPr>
          <a:xfrm>
            <a:off x="0" y="0"/>
            <a:ext cx="12192000" cy="638175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9" name="Google Shape;89;p33"/>
          <p:cNvSpPr/>
          <p:nvPr/>
        </p:nvSpPr>
        <p:spPr>
          <a:xfrm>
            <a:off x="0" y="0"/>
            <a:ext cx="513805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" name="Google Shape;90;p33"/>
          <p:cNvSpPr txBox="1"/>
          <p:nvPr>
            <p:ph type="title"/>
          </p:nvPr>
        </p:nvSpPr>
        <p:spPr>
          <a:xfrm>
            <a:off x="6619197" y="1296176"/>
            <a:ext cx="5272764" cy="155157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Quattrocento Sans"/>
              <a:buNone/>
              <a:defRPr sz="4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1" name="Google Shape;91;p33"/>
          <p:cNvSpPr txBox="1"/>
          <p:nvPr>
            <p:ph idx="1" type="body"/>
          </p:nvPr>
        </p:nvSpPr>
        <p:spPr>
          <a:xfrm>
            <a:off x="6619198" y="3073967"/>
            <a:ext cx="5272764" cy="25574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2" name="Google Shape;92;p33"/>
          <p:cNvSpPr txBox="1"/>
          <p:nvPr>
            <p:ph idx="12" type="sldNum"/>
          </p:nvPr>
        </p:nvSpPr>
        <p:spPr>
          <a:xfrm>
            <a:off x="11518900" y="6581978"/>
            <a:ext cx="373062" cy="20610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93" name="Google Shape;93;p33"/>
          <p:cNvSpPr/>
          <p:nvPr>
            <p:ph idx="2" type="pic"/>
          </p:nvPr>
        </p:nvSpPr>
        <p:spPr>
          <a:xfrm>
            <a:off x="1117601" y="1016000"/>
            <a:ext cx="5138058" cy="49784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4" name="Google Shape;94;p33"/>
          <p:cNvSpPr/>
          <p:nvPr/>
        </p:nvSpPr>
        <p:spPr>
          <a:xfrm>
            <a:off x="0" y="5994400"/>
            <a:ext cx="4093029" cy="8636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" name="Google Shape;95;p33"/>
          <p:cNvSpPr/>
          <p:nvPr/>
        </p:nvSpPr>
        <p:spPr>
          <a:xfrm>
            <a:off x="2162630" y="873210"/>
            <a:ext cx="4093029" cy="138576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6_Title and Content">
  <p:cSld name="6_Title and Content"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34"/>
          <p:cNvSpPr/>
          <p:nvPr/>
        </p:nvSpPr>
        <p:spPr>
          <a:xfrm>
            <a:off x="0" y="0"/>
            <a:ext cx="12192000" cy="638175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" name="Google Shape;98;p34"/>
          <p:cNvSpPr txBox="1"/>
          <p:nvPr>
            <p:ph type="title"/>
          </p:nvPr>
        </p:nvSpPr>
        <p:spPr>
          <a:xfrm>
            <a:off x="371475" y="1783831"/>
            <a:ext cx="3111954" cy="329033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Quattrocento Sans"/>
              <a:buNone/>
              <a:defRPr sz="4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9" name="Google Shape;99;p34"/>
          <p:cNvSpPr txBox="1"/>
          <p:nvPr>
            <p:ph idx="1" type="body"/>
          </p:nvPr>
        </p:nvSpPr>
        <p:spPr>
          <a:xfrm>
            <a:off x="7489370" y="1783832"/>
            <a:ext cx="4402592" cy="329033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00" name="Google Shape;100;p34"/>
          <p:cNvSpPr txBox="1"/>
          <p:nvPr>
            <p:ph idx="12" type="sldNum"/>
          </p:nvPr>
        </p:nvSpPr>
        <p:spPr>
          <a:xfrm>
            <a:off x="11518900" y="6581978"/>
            <a:ext cx="373062" cy="20610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01" name="Google Shape;101;p34"/>
          <p:cNvSpPr/>
          <p:nvPr>
            <p:ph idx="2" type="pic"/>
          </p:nvPr>
        </p:nvSpPr>
        <p:spPr>
          <a:xfrm>
            <a:off x="3672114" y="0"/>
            <a:ext cx="3628571" cy="6858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2" name="Google Shape;102;p34"/>
          <p:cNvSpPr/>
          <p:nvPr/>
        </p:nvSpPr>
        <p:spPr>
          <a:xfrm>
            <a:off x="371475" y="5297714"/>
            <a:ext cx="3111954" cy="1560286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3" name="Google Shape;103;p34"/>
          <p:cNvSpPr/>
          <p:nvPr/>
        </p:nvSpPr>
        <p:spPr>
          <a:xfrm>
            <a:off x="7489370" y="0"/>
            <a:ext cx="4402593" cy="156028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35"/>
          <p:cNvSpPr/>
          <p:nvPr/>
        </p:nvSpPr>
        <p:spPr>
          <a:xfrm>
            <a:off x="0" y="0"/>
            <a:ext cx="12192000" cy="638175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6" name="Google Shape;106;p35"/>
          <p:cNvSpPr/>
          <p:nvPr/>
        </p:nvSpPr>
        <p:spPr>
          <a:xfrm>
            <a:off x="0" y="1389743"/>
            <a:ext cx="12192000" cy="407851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" name="Google Shape;107;p35"/>
          <p:cNvSpPr txBox="1"/>
          <p:nvPr>
            <p:ph type="title"/>
          </p:nvPr>
        </p:nvSpPr>
        <p:spPr>
          <a:xfrm>
            <a:off x="831850" y="2331584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Quattrocento Sans"/>
              <a:buNone/>
              <a:defRPr sz="60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8" name="Google Shape;108;p35"/>
          <p:cNvSpPr txBox="1"/>
          <p:nvPr>
            <p:ph idx="1" type="body"/>
          </p:nvPr>
        </p:nvSpPr>
        <p:spPr>
          <a:xfrm>
            <a:off x="831850" y="3968071"/>
            <a:ext cx="10515600" cy="80554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09" name="Google Shape;109;p35"/>
          <p:cNvSpPr txBox="1"/>
          <p:nvPr>
            <p:ph idx="12" type="sldNum"/>
          </p:nvPr>
        </p:nvSpPr>
        <p:spPr>
          <a:xfrm>
            <a:off x="11518900" y="6581978"/>
            <a:ext cx="373062" cy="20610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Section Header">
  <p:cSld name="1_Section Header"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36"/>
          <p:cNvSpPr/>
          <p:nvPr/>
        </p:nvSpPr>
        <p:spPr>
          <a:xfrm>
            <a:off x="0" y="0"/>
            <a:ext cx="12192000" cy="638175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2" name="Google Shape;112;p36"/>
          <p:cNvSpPr/>
          <p:nvPr/>
        </p:nvSpPr>
        <p:spPr>
          <a:xfrm>
            <a:off x="0" y="0"/>
            <a:ext cx="6096000" cy="6857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3" name="Google Shape;113;p36"/>
          <p:cNvSpPr/>
          <p:nvPr>
            <p:ph idx="2" type="pic"/>
          </p:nvPr>
        </p:nvSpPr>
        <p:spPr>
          <a:xfrm>
            <a:off x="371476" y="260350"/>
            <a:ext cx="11520488" cy="6009821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4" name="Google Shape;114;p36"/>
          <p:cNvSpPr txBox="1"/>
          <p:nvPr>
            <p:ph type="title"/>
          </p:nvPr>
        </p:nvSpPr>
        <p:spPr>
          <a:xfrm>
            <a:off x="1174750" y="3957831"/>
            <a:ext cx="962025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Quattrocento Sans"/>
              <a:buNone/>
              <a:defRPr sz="60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5" name="Google Shape;115;p36"/>
          <p:cNvSpPr txBox="1"/>
          <p:nvPr>
            <p:ph idx="12" type="sldNum"/>
          </p:nvPr>
        </p:nvSpPr>
        <p:spPr>
          <a:xfrm>
            <a:off x="11518900" y="6581978"/>
            <a:ext cx="373062" cy="20610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16" name="Google Shape;116;p36"/>
          <p:cNvSpPr/>
          <p:nvPr/>
        </p:nvSpPr>
        <p:spPr>
          <a:xfrm>
            <a:off x="1093471" y="3843394"/>
            <a:ext cx="1722120" cy="1729060"/>
          </a:xfrm>
          <a:custGeom>
            <a:rect b="b" l="l" r="r" t="t"/>
            <a:pathLst>
              <a:path extrusionOk="0" h="2730500" w="2730500">
                <a:moveTo>
                  <a:pt x="0" y="0"/>
                </a:moveTo>
                <a:lnTo>
                  <a:pt x="2730500" y="0"/>
                </a:lnTo>
                <a:lnTo>
                  <a:pt x="2730500" y="672834"/>
                </a:lnTo>
                <a:lnTo>
                  <a:pt x="2606675" y="672834"/>
                </a:lnTo>
                <a:lnTo>
                  <a:pt x="2606675" y="116870"/>
                </a:lnTo>
                <a:lnTo>
                  <a:pt x="123826" y="116870"/>
                </a:lnTo>
                <a:lnTo>
                  <a:pt x="123826" y="2613630"/>
                </a:lnTo>
                <a:lnTo>
                  <a:pt x="2606675" y="2613630"/>
                </a:lnTo>
                <a:lnTo>
                  <a:pt x="2606675" y="2066205"/>
                </a:lnTo>
                <a:lnTo>
                  <a:pt x="2730500" y="2066205"/>
                </a:lnTo>
                <a:lnTo>
                  <a:pt x="2730500" y="2730500"/>
                </a:lnTo>
                <a:lnTo>
                  <a:pt x="0" y="27305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Section Header">
  <p:cSld name="2_Section Header"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37"/>
          <p:cNvSpPr/>
          <p:nvPr/>
        </p:nvSpPr>
        <p:spPr>
          <a:xfrm>
            <a:off x="0" y="0"/>
            <a:ext cx="12192000" cy="638175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9" name="Google Shape;119;p37"/>
          <p:cNvSpPr/>
          <p:nvPr>
            <p:ph idx="2" type="pic"/>
          </p:nvPr>
        </p:nvSpPr>
        <p:spPr>
          <a:xfrm>
            <a:off x="5400675" y="260350"/>
            <a:ext cx="6499502" cy="5940425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0" name="Google Shape;120;p37"/>
          <p:cNvSpPr txBox="1"/>
          <p:nvPr>
            <p:ph type="title"/>
          </p:nvPr>
        </p:nvSpPr>
        <p:spPr>
          <a:xfrm>
            <a:off x="371475" y="1596928"/>
            <a:ext cx="4810125" cy="326726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6000"/>
              <a:buFont typeface="Quattrocento Sans"/>
              <a:buNone/>
              <a:defRPr sz="6000">
                <a:solidFill>
                  <a:schemeClr val="accent5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1" name="Google Shape;121;p37"/>
          <p:cNvSpPr txBox="1"/>
          <p:nvPr>
            <p:ph idx="12" type="sldNum"/>
          </p:nvPr>
        </p:nvSpPr>
        <p:spPr>
          <a:xfrm>
            <a:off x="11518900" y="6581978"/>
            <a:ext cx="373062" cy="20610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22" name="Google Shape;122;p37"/>
          <p:cNvSpPr/>
          <p:nvPr/>
        </p:nvSpPr>
        <p:spPr>
          <a:xfrm>
            <a:off x="3933498" y="4952673"/>
            <a:ext cx="1248102" cy="12481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3" name="Google Shape;123;p37"/>
          <p:cNvSpPr/>
          <p:nvPr/>
        </p:nvSpPr>
        <p:spPr>
          <a:xfrm>
            <a:off x="371475" y="1011911"/>
            <a:ext cx="496540" cy="49654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4" name="Google Shape;124;p37"/>
          <p:cNvSpPr/>
          <p:nvPr/>
        </p:nvSpPr>
        <p:spPr>
          <a:xfrm>
            <a:off x="620587" y="671713"/>
            <a:ext cx="247428" cy="24742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Section Header">
  <p:cSld name="3_Section Header"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38"/>
          <p:cNvSpPr/>
          <p:nvPr/>
        </p:nvSpPr>
        <p:spPr>
          <a:xfrm>
            <a:off x="0" y="0"/>
            <a:ext cx="12192000" cy="638175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7" name="Google Shape;127;p38"/>
          <p:cNvSpPr txBox="1"/>
          <p:nvPr>
            <p:ph type="title"/>
          </p:nvPr>
        </p:nvSpPr>
        <p:spPr>
          <a:xfrm>
            <a:off x="371475" y="3917949"/>
            <a:ext cx="6915150" cy="226833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Quattrocento Sans"/>
              <a:buNone/>
              <a:defRPr sz="60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8" name="Google Shape;128;p38"/>
          <p:cNvSpPr txBox="1"/>
          <p:nvPr>
            <p:ph idx="12" type="sldNum"/>
          </p:nvPr>
        </p:nvSpPr>
        <p:spPr>
          <a:xfrm>
            <a:off x="11518900" y="6581978"/>
            <a:ext cx="373062" cy="20610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29" name="Google Shape;129;p38"/>
          <p:cNvSpPr/>
          <p:nvPr/>
        </p:nvSpPr>
        <p:spPr>
          <a:xfrm>
            <a:off x="5222179" y="2327274"/>
            <a:ext cx="2176462" cy="151129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0" name="Google Shape;130;p38"/>
          <p:cNvSpPr/>
          <p:nvPr/>
        </p:nvSpPr>
        <p:spPr>
          <a:xfrm>
            <a:off x="7468839" y="3917949"/>
            <a:ext cx="2176462" cy="2282826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1" name="Google Shape;131;p38"/>
          <p:cNvSpPr/>
          <p:nvPr>
            <p:ph idx="2" type="pic"/>
          </p:nvPr>
        </p:nvSpPr>
        <p:spPr>
          <a:xfrm>
            <a:off x="371474" y="260351"/>
            <a:ext cx="11520489" cy="5940424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4_Section Header">
  <p:cSld name="4_Section Header"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39"/>
          <p:cNvSpPr/>
          <p:nvPr/>
        </p:nvSpPr>
        <p:spPr>
          <a:xfrm>
            <a:off x="0" y="0"/>
            <a:ext cx="12192000" cy="638175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4" name="Google Shape;134;p39"/>
          <p:cNvSpPr txBox="1"/>
          <p:nvPr>
            <p:ph type="title"/>
          </p:nvPr>
        </p:nvSpPr>
        <p:spPr>
          <a:xfrm>
            <a:off x="876300" y="4406207"/>
            <a:ext cx="10439400" cy="11754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Font typeface="Quattrocento Sans"/>
              <a:buNone/>
              <a:defRPr sz="60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5" name="Google Shape;135;p39"/>
          <p:cNvSpPr txBox="1"/>
          <p:nvPr>
            <p:ph idx="12" type="sldNum"/>
          </p:nvPr>
        </p:nvSpPr>
        <p:spPr>
          <a:xfrm>
            <a:off x="11518900" y="6581978"/>
            <a:ext cx="373062" cy="20610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36" name="Google Shape;136;p39"/>
          <p:cNvSpPr/>
          <p:nvPr/>
        </p:nvSpPr>
        <p:spPr>
          <a:xfrm>
            <a:off x="0" y="0"/>
            <a:ext cx="12191999" cy="284797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7" name="Google Shape;137;p39"/>
          <p:cNvSpPr/>
          <p:nvPr>
            <p:ph idx="2" type="pic"/>
          </p:nvPr>
        </p:nvSpPr>
        <p:spPr>
          <a:xfrm>
            <a:off x="371476" y="260350"/>
            <a:ext cx="11520488" cy="3657599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8" name="Google Shape;138;p39"/>
          <p:cNvSpPr/>
          <p:nvPr/>
        </p:nvSpPr>
        <p:spPr>
          <a:xfrm>
            <a:off x="5795961" y="3914082"/>
            <a:ext cx="600075" cy="2918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>
  <p:cSld name="Two Content"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40"/>
          <p:cNvSpPr/>
          <p:nvPr/>
        </p:nvSpPr>
        <p:spPr>
          <a:xfrm>
            <a:off x="371475" y="1526382"/>
            <a:ext cx="3595688" cy="45624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1" name="Google Shape;141;p40"/>
          <p:cNvSpPr/>
          <p:nvPr/>
        </p:nvSpPr>
        <p:spPr>
          <a:xfrm>
            <a:off x="8224838" y="1526382"/>
            <a:ext cx="3595688" cy="456247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2" name="Google Shape;142;p40"/>
          <p:cNvSpPr txBox="1"/>
          <p:nvPr>
            <p:ph type="title"/>
          </p:nvPr>
        </p:nvSpPr>
        <p:spPr>
          <a:xfrm>
            <a:off x="371475" y="260351"/>
            <a:ext cx="11520487" cy="75882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3" name="Google Shape;143;p40"/>
          <p:cNvSpPr txBox="1"/>
          <p:nvPr>
            <p:ph idx="1" type="body"/>
          </p:nvPr>
        </p:nvSpPr>
        <p:spPr>
          <a:xfrm>
            <a:off x="581026" y="1724025"/>
            <a:ext cx="3143250" cy="419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1pPr>
            <a:lvl2pPr indent="-3302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 sz="1600">
                <a:solidFill>
                  <a:schemeClr val="lt1"/>
                </a:solidFill>
              </a:defRPr>
            </a:lvl2pPr>
            <a:lvl3pPr indent="-3175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</a:defRPr>
            </a:lvl3pPr>
            <a:lvl4pPr indent="-3048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Char char="•"/>
              <a:defRPr sz="1200">
                <a:solidFill>
                  <a:schemeClr val="lt1"/>
                </a:solidFill>
              </a:defRPr>
            </a:lvl4pPr>
            <a:lvl5pPr indent="-3048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Char char="•"/>
              <a:defRPr sz="12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4" name="Google Shape;144;p40"/>
          <p:cNvSpPr txBox="1"/>
          <p:nvPr>
            <p:ph idx="2" type="body"/>
          </p:nvPr>
        </p:nvSpPr>
        <p:spPr>
          <a:xfrm>
            <a:off x="8451282" y="1712119"/>
            <a:ext cx="3142800" cy="419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1pPr>
            <a:lvl2pPr indent="-3302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 sz="1600">
                <a:solidFill>
                  <a:schemeClr val="lt1"/>
                </a:solidFill>
              </a:defRPr>
            </a:lvl2pPr>
            <a:lvl3pPr indent="-3175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</a:defRPr>
            </a:lvl3pPr>
            <a:lvl4pPr indent="-3048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Char char="•"/>
              <a:defRPr sz="1200">
                <a:solidFill>
                  <a:schemeClr val="lt1"/>
                </a:solidFill>
              </a:defRPr>
            </a:lvl4pPr>
            <a:lvl5pPr indent="-3048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Char char="•"/>
              <a:defRPr sz="12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5" name="Google Shape;145;p40"/>
          <p:cNvSpPr txBox="1"/>
          <p:nvPr>
            <p:ph idx="12" type="sldNum"/>
          </p:nvPr>
        </p:nvSpPr>
        <p:spPr>
          <a:xfrm>
            <a:off x="11518900" y="6581978"/>
            <a:ext cx="373062" cy="20610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46" name="Google Shape;146;p40"/>
          <p:cNvSpPr/>
          <p:nvPr>
            <p:ph idx="3" type="pic"/>
          </p:nvPr>
        </p:nvSpPr>
        <p:spPr>
          <a:xfrm>
            <a:off x="3967163" y="1233488"/>
            <a:ext cx="4257675" cy="5148262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wo Content">
  <p:cSld name="1_Two Content"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41"/>
          <p:cNvSpPr/>
          <p:nvPr/>
        </p:nvSpPr>
        <p:spPr>
          <a:xfrm>
            <a:off x="6200775" y="1233487"/>
            <a:ext cx="5619751" cy="273367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9" name="Google Shape;149;p41"/>
          <p:cNvSpPr txBox="1"/>
          <p:nvPr>
            <p:ph type="title"/>
          </p:nvPr>
        </p:nvSpPr>
        <p:spPr>
          <a:xfrm>
            <a:off x="371475" y="260351"/>
            <a:ext cx="11520487" cy="75882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0" name="Google Shape;150;p41"/>
          <p:cNvSpPr txBox="1"/>
          <p:nvPr>
            <p:ph idx="1" type="body"/>
          </p:nvPr>
        </p:nvSpPr>
        <p:spPr>
          <a:xfrm>
            <a:off x="6383054" y="1357414"/>
            <a:ext cx="5255193" cy="24048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1pPr>
            <a:lvl2pPr indent="-3302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 sz="1600">
                <a:solidFill>
                  <a:schemeClr val="lt1"/>
                </a:solidFill>
              </a:defRPr>
            </a:lvl2pPr>
            <a:lvl3pPr indent="-3175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</a:defRPr>
            </a:lvl3pPr>
            <a:lvl4pPr indent="-3048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Char char="•"/>
              <a:defRPr sz="1200">
                <a:solidFill>
                  <a:schemeClr val="lt1"/>
                </a:solidFill>
              </a:defRPr>
            </a:lvl4pPr>
            <a:lvl5pPr indent="-3048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Char char="•"/>
              <a:defRPr sz="12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1" name="Google Shape;151;p41"/>
          <p:cNvSpPr txBox="1"/>
          <p:nvPr>
            <p:ph idx="12" type="sldNum"/>
          </p:nvPr>
        </p:nvSpPr>
        <p:spPr>
          <a:xfrm>
            <a:off x="11518900" y="6581978"/>
            <a:ext cx="373062" cy="20610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52" name="Google Shape;152;p41"/>
          <p:cNvSpPr/>
          <p:nvPr>
            <p:ph idx="2" type="pic"/>
          </p:nvPr>
        </p:nvSpPr>
        <p:spPr>
          <a:xfrm>
            <a:off x="371475" y="1233488"/>
            <a:ext cx="5757863" cy="24156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3" name="Google Shape;153;p41"/>
          <p:cNvSpPr/>
          <p:nvPr>
            <p:ph idx="3" type="pic"/>
          </p:nvPr>
        </p:nvSpPr>
        <p:spPr>
          <a:xfrm>
            <a:off x="6200775" y="3967163"/>
            <a:ext cx="5619750" cy="2414587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4" name="Google Shape;154;p41"/>
          <p:cNvSpPr/>
          <p:nvPr/>
        </p:nvSpPr>
        <p:spPr>
          <a:xfrm>
            <a:off x="371475" y="3643799"/>
            <a:ext cx="5757863" cy="273367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5" name="Google Shape;155;p41"/>
          <p:cNvSpPr txBox="1"/>
          <p:nvPr>
            <p:ph idx="4" type="body"/>
          </p:nvPr>
        </p:nvSpPr>
        <p:spPr>
          <a:xfrm>
            <a:off x="622406" y="3848474"/>
            <a:ext cx="5256000" cy="240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1pPr>
            <a:lvl2pPr indent="-3302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 sz="1600">
                <a:solidFill>
                  <a:schemeClr val="lt1"/>
                </a:solidFill>
              </a:defRPr>
            </a:lvl2pPr>
            <a:lvl3pPr indent="-3175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</a:defRPr>
            </a:lvl3pPr>
            <a:lvl4pPr indent="-3048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Char char="•"/>
              <a:defRPr sz="1200">
                <a:solidFill>
                  <a:schemeClr val="lt1"/>
                </a:solidFill>
              </a:defRPr>
            </a:lvl4pPr>
            <a:lvl5pPr indent="-3048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Char char="•"/>
              <a:defRPr sz="12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 Slide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2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" name="Google Shape;21;p24"/>
          <p:cNvSpPr/>
          <p:nvPr>
            <p:ph idx="2" type="pic"/>
          </p:nvPr>
        </p:nvSpPr>
        <p:spPr>
          <a:xfrm>
            <a:off x="0" y="0"/>
            <a:ext cx="12192000" cy="4448175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2" name="Google Shape;22;p24"/>
          <p:cNvSpPr/>
          <p:nvPr/>
        </p:nvSpPr>
        <p:spPr>
          <a:xfrm>
            <a:off x="0" y="4448175"/>
            <a:ext cx="12192000" cy="2409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" name="Google Shape;23;p24"/>
          <p:cNvSpPr txBox="1"/>
          <p:nvPr>
            <p:ph type="ctrTitle"/>
          </p:nvPr>
        </p:nvSpPr>
        <p:spPr>
          <a:xfrm>
            <a:off x="371475" y="4551363"/>
            <a:ext cx="11520488" cy="117633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Quattrocento Sans"/>
              <a:buNone/>
              <a:defRPr sz="60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24"/>
          <p:cNvSpPr txBox="1"/>
          <p:nvPr>
            <p:ph idx="1" type="subTitle"/>
          </p:nvPr>
        </p:nvSpPr>
        <p:spPr>
          <a:xfrm>
            <a:off x="371475" y="5830888"/>
            <a:ext cx="11520488" cy="5508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wo Content">
  <p:cSld name="2_Two Content"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42"/>
          <p:cNvSpPr txBox="1"/>
          <p:nvPr>
            <p:ph type="title"/>
          </p:nvPr>
        </p:nvSpPr>
        <p:spPr>
          <a:xfrm>
            <a:off x="371475" y="260351"/>
            <a:ext cx="11520487" cy="75882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8" name="Google Shape;158;p42"/>
          <p:cNvSpPr txBox="1"/>
          <p:nvPr>
            <p:ph idx="12" type="sldNum"/>
          </p:nvPr>
        </p:nvSpPr>
        <p:spPr>
          <a:xfrm>
            <a:off x="11518900" y="6581978"/>
            <a:ext cx="373062" cy="20610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59" name="Google Shape;159;p42"/>
          <p:cNvSpPr/>
          <p:nvPr>
            <p:ph idx="2" type="pic"/>
          </p:nvPr>
        </p:nvSpPr>
        <p:spPr>
          <a:xfrm>
            <a:off x="371475" y="1233488"/>
            <a:ext cx="11520488" cy="2381361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60" name="Google Shape;160;p42"/>
          <p:cNvSpPr/>
          <p:nvPr/>
        </p:nvSpPr>
        <p:spPr>
          <a:xfrm>
            <a:off x="371475" y="3643799"/>
            <a:ext cx="11520488" cy="273367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1" name="Google Shape;161;p42"/>
          <p:cNvSpPr txBox="1"/>
          <p:nvPr>
            <p:ph idx="1" type="body"/>
          </p:nvPr>
        </p:nvSpPr>
        <p:spPr>
          <a:xfrm>
            <a:off x="6383054" y="3808206"/>
            <a:ext cx="5255193" cy="24048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1pPr>
            <a:lvl2pPr indent="-3302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 sz="1600">
                <a:solidFill>
                  <a:schemeClr val="lt1"/>
                </a:solidFill>
              </a:defRPr>
            </a:lvl2pPr>
            <a:lvl3pPr indent="-3175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</a:defRPr>
            </a:lvl3pPr>
            <a:lvl4pPr indent="-3048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Char char="•"/>
              <a:defRPr sz="1200">
                <a:solidFill>
                  <a:schemeClr val="lt1"/>
                </a:solidFill>
              </a:defRPr>
            </a:lvl4pPr>
            <a:lvl5pPr indent="-3048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Char char="•"/>
              <a:defRPr sz="12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62" name="Google Shape;162;p42"/>
          <p:cNvSpPr txBox="1"/>
          <p:nvPr>
            <p:ph idx="3" type="body"/>
          </p:nvPr>
        </p:nvSpPr>
        <p:spPr>
          <a:xfrm>
            <a:off x="622406" y="3808236"/>
            <a:ext cx="5256000" cy="240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1pPr>
            <a:lvl2pPr indent="-3302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 sz="1600">
                <a:solidFill>
                  <a:schemeClr val="lt1"/>
                </a:solidFill>
              </a:defRPr>
            </a:lvl2pPr>
            <a:lvl3pPr indent="-3175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</a:defRPr>
            </a:lvl3pPr>
            <a:lvl4pPr indent="-3048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Char char="•"/>
              <a:defRPr sz="1200">
                <a:solidFill>
                  <a:schemeClr val="lt1"/>
                </a:solidFill>
              </a:defRPr>
            </a:lvl4pPr>
            <a:lvl5pPr indent="-3048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Char char="•"/>
              <a:defRPr sz="12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cxnSp>
        <p:nvCxnSpPr>
          <p:cNvPr id="163" name="Google Shape;163;p42"/>
          <p:cNvCxnSpPr/>
          <p:nvPr/>
        </p:nvCxnSpPr>
        <p:spPr>
          <a:xfrm>
            <a:off x="6131719" y="3774712"/>
            <a:ext cx="0" cy="2471849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Two Content">
  <p:cSld name="3_Two Content"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43"/>
          <p:cNvSpPr/>
          <p:nvPr/>
        </p:nvSpPr>
        <p:spPr>
          <a:xfrm>
            <a:off x="0" y="0"/>
            <a:ext cx="12192000" cy="638175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" name="Google Shape;166;p43"/>
          <p:cNvSpPr/>
          <p:nvPr/>
        </p:nvSpPr>
        <p:spPr>
          <a:xfrm>
            <a:off x="7162799" y="3052634"/>
            <a:ext cx="1368533" cy="113014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7" name="Google Shape;167;p43"/>
          <p:cNvSpPr txBox="1"/>
          <p:nvPr>
            <p:ph type="title"/>
          </p:nvPr>
        </p:nvSpPr>
        <p:spPr>
          <a:xfrm>
            <a:off x="371475" y="1334424"/>
            <a:ext cx="4448175" cy="152082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Quattrocento Sans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8" name="Google Shape;168;p43"/>
          <p:cNvSpPr txBox="1"/>
          <p:nvPr>
            <p:ph idx="12" type="sldNum"/>
          </p:nvPr>
        </p:nvSpPr>
        <p:spPr>
          <a:xfrm>
            <a:off x="11518900" y="6581978"/>
            <a:ext cx="373062" cy="20610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69" name="Google Shape;169;p43"/>
          <p:cNvSpPr txBox="1"/>
          <p:nvPr>
            <p:ph idx="1" type="body"/>
          </p:nvPr>
        </p:nvSpPr>
        <p:spPr>
          <a:xfrm>
            <a:off x="3609563" y="3118775"/>
            <a:ext cx="2927311" cy="3081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>
                <a:solidFill>
                  <a:schemeClr val="dk1"/>
                </a:solidFill>
              </a:defRPr>
            </a:lvl1pPr>
            <a:lvl2pPr indent="-3302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>
                <a:solidFill>
                  <a:schemeClr val="dk1"/>
                </a:solidFill>
              </a:defRPr>
            </a:lvl2pPr>
            <a:lvl3pPr indent="-3175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3pPr>
            <a:lvl4pPr indent="-3048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0" name="Google Shape;170;p43"/>
          <p:cNvSpPr txBox="1"/>
          <p:nvPr>
            <p:ph idx="2" type="body"/>
          </p:nvPr>
        </p:nvSpPr>
        <p:spPr>
          <a:xfrm>
            <a:off x="371475" y="3118776"/>
            <a:ext cx="2926800" cy="308192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>
                <a:solidFill>
                  <a:schemeClr val="dk1"/>
                </a:solidFill>
              </a:defRPr>
            </a:lvl1pPr>
            <a:lvl2pPr indent="-3302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>
                <a:solidFill>
                  <a:schemeClr val="dk1"/>
                </a:solidFill>
              </a:defRPr>
            </a:lvl2pPr>
            <a:lvl3pPr indent="-3175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3pPr>
            <a:lvl4pPr indent="-3048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1" name="Google Shape;171;p43"/>
          <p:cNvSpPr/>
          <p:nvPr>
            <p:ph idx="3" type="pic"/>
          </p:nvPr>
        </p:nvSpPr>
        <p:spPr>
          <a:xfrm>
            <a:off x="4908415" y="-4277"/>
            <a:ext cx="7283585" cy="6204974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72" name="Google Shape;172;p43"/>
          <p:cNvSpPr/>
          <p:nvPr/>
        </p:nvSpPr>
        <p:spPr>
          <a:xfrm>
            <a:off x="6210299" y="2027725"/>
            <a:ext cx="1073287" cy="9186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3" name="Google Shape;173;p43"/>
          <p:cNvSpPr/>
          <p:nvPr/>
        </p:nvSpPr>
        <p:spPr>
          <a:xfrm>
            <a:off x="8661263" y="4055448"/>
            <a:ext cx="1073287" cy="9186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74" name="Google Shape;174;p43"/>
          <p:cNvCxnSpPr/>
          <p:nvPr/>
        </p:nvCxnSpPr>
        <p:spPr>
          <a:xfrm>
            <a:off x="3452019" y="3106075"/>
            <a:ext cx="0" cy="30947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175" name="Google Shape;175;p43"/>
          <p:cNvSpPr/>
          <p:nvPr/>
        </p:nvSpPr>
        <p:spPr>
          <a:xfrm>
            <a:off x="0" y="1405862"/>
            <a:ext cx="300037" cy="14652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4_Two Content">
  <p:cSld name="4_Two Content"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44"/>
          <p:cNvSpPr/>
          <p:nvPr/>
        </p:nvSpPr>
        <p:spPr>
          <a:xfrm>
            <a:off x="0" y="0"/>
            <a:ext cx="12192000" cy="638175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8" name="Google Shape;178;p44"/>
          <p:cNvSpPr/>
          <p:nvPr>
            <p:ph idx="2" type="pic"/>
          </p:nvPr>
        </p:nvSpPr>
        <p:spPr>
          <a:xfrm>
            <a:off x="371475" y="260350"/>
            <a:ext cx="11520488" cy="61214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79" name="Google Shape;179;p44"/>
          <p:cNvSpPr/>
          <p:nvPr/>
        </p:nvSpPr>
        <p:spPr>
          <a:xfrm>
            <a:off x="1578741" y="2299953"/>
            <a:ext cx="4420009" cy="308192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0" name="Google Shape;180;p44"/>
          <p:cNvSpPr/>
          <p:nvPr/>
        </p:nvSpPr>
        <p:spPr>
          <a:xfrm>
            <a:off x="6184487" y="2299953"/>
            <a:ext cx="4420009" cy="308192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1" name="Google Shape;181;p44"/>
          <p:cNvSpPr txBox="1"/>
          <p:nvPr>
            <p:ph type="title"/>
          </p:nvPr>
        </p:nvSpPr>
        <p:spPr>
          <a:xfrm>
            <a:off x="1587504" y="1233488"/>
            <a:ext cx="9016993" cy="76107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Quattrocento Sans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2" name="Google Shape;182;p44"/>
          <p:cNvSpPr txBox="1"/>
          <p:nvPr>
            <p:ph idx="12" type="sldNum"/>
          </p:nvPr>
        </p:nvSpPr>
        <p:spPr>
          <a:xfrm>
            <a:off x="11518900" y="6581978"/>
            <a:ext cx="373062" cy="20610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83" name="Google Shape;183;p44"/>
          <p:cNvSpPr txBox="1"/>
          <p:nvPr>
            <p:ph idx="1" type="body"/>
          </p:nvPr>
        </p:nvSpPr>
        <p:spPr>
          <a:xfrm>
            <a:off x="6328091" y="2424864"/>
            <a:ext cx="4132800" cy="2833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1pPr>
            <a:lvl2pPr indent="-3302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 sz="1600">
                <a:solidFill>
                  <a:schemeClr val="lt1"/>
                </a:solidFill>
              </a:defRPr>
            </a:lvl2pPr>
            <a:lvl3pPr indent="-3175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</a:defRPr>
            </a:lvl3pPr>
            <a:lvl4pPr indent="-3048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Char char="•"/>
              <a:defRPr sz="1200">
                <a:solidFill>
                  <a:schemeClr val="lt1"/>
                </a:solidFill>
              </a:defRPr>
            </a:lvl4pPr>
            <a:lvl5pPr indent="-3048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Char char="•"/>
              <a:defRPr sz="12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4" name="Google Shape;184;p44"/>
          <p:cNvSpPr txBox="1"/>
          <p:nvPr>
            <p:ph idx="3" type="body"/>
          </p:nvPr>
        </p:nvSpPr>
        <p:spPr>
          <a:xfrm>
            <a:off x="1722820" y="2424864"/>
            <a:ext cx="4131850" cy="28321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1pPr>
            <a:lvl2pPr indent="-3302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 sz="1600">
                <a:solidFill>
                  <a:schemeClr val="lt1"/>
                </a:solidFill>
              </a:defRPr>
            </a:lvl2pPr>
            <a:lvl3pPr indent="-3175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</a:defRPr>
            </a:lvl3pPr>
            <a:lvl4pPr indent="-3048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Char char="•"/>
              <a:defRPr sz="1200">
                <a:solidFill>
                  <a:schemeClr val="lt1"/>
                </a:solidFill>
              </a:defRPr>
            </a:lvl4pPr>
            <a:lvl5pPr indent="-3048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Char char="•"/>
              <a:defRPr sz="12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>
  <p:cSld name="Blank"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4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7" name="Google Shape;187;p45"/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8" name="Google Shape;188;p45"/>
          <p:cNvSpPr/>
          <p:nvPr>
            <p:ph idx="2" type="pic"/>
          </p:nvPr>
        </p:nvSpPr>
        <p:spPr>
          <a:xfrm>
            <a:off x="335756" y="260350"/>
            <a:ext cx="11520488" cy="6300788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Blank">
  <p:cSld name="1_Blank"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4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1" name="Google Shape;191;p46"/>
          <p:cNvSpPr/>
          <p:nvPr>
            <p:ph idx="2" type="pic"/>
          </p:nvPr>
        </p:nvSpPr>
        <p:spPr>
          <a:xfrm>
            <a:off x="1" y="1"/>
            <a:ext cx="12191999" cy="6857999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Blank">
  <p:cSld name="2_Blank"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4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4" name="Google Shape;194;p47"/>
          <p:cNvSpPr/>
          <p:nvPr>
            <p:ph idx="2" type="pic"/>
          </p:nvPr>
        </p:nvSpPr>
        <p:spPr>
          <a:xfrm>
            <a:off x="371475" y="260350"/>
            <a:ext cx="4492625" cy="6300788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95" name="Google Shape;195;p47"/>
          <p:cNvSpPr/>
          <p:nvPr>
            <p:ph idx="3" type="pic"/>
          </p:nvPr>
        </p:nvSpPr>
        <p:spPr>
          <a:xfrm>
            <a:off x="4981575" y="260350"/>
            <a:ext cx="2740025" cy="6300788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96" name="Google Shape;196;p47"/>
          <p:cNvSpPr/>
          <p:nvPr>
            <p:ph idx="4" type="pic"/>
          </p:nvPr>
        </p:nvSpPr>
        <p:spPr>
          <a:xfrm>
            <a:off x="7839076" y="260350"/>
            <a:ext cx="4052888" cy="380365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97" name="Google Shape;197;p47"/>
          <p:cNvSpPr/>
          <p:nvPr>
            <p:ph idx="5" type="pic"/>
          </p:nvPr>
        </p:nvSpPr>
        <p:spPr>
          <a:xfrm>
            <a:off x="7839076" y="4165600"/>
            <a:ext cx="4052888" cy="2395538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Blank">
  <p:cSld name="3_Blank"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4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0" name="Google Shape;200;p48"/>
          <p:cNvSpPr/>
          <p:nvPr>
            <p:ph idx="2" type="pic"/>
          </p:nvPr>
        </p:nvSpPr>
        <p:spPr>
          <a:xfrm>
            <a:off x="0" y="1233488"/>
            <a:ext cx="12192000" cy="4391024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grpSp>
        <p:nvGrpSpPr>
          <p:cNvPr id="201" name="Google Shape;201;p48"/>
          <p:cNvGrpSpPr/>
          <p:nvPr/>
        </p:nvGrpSpPr>
        <p:grpSpPr>
          <a:xfrm>
            <a:off x="371474" y="260350"/>
            <a:ext cx="644525" cy="973138"/>
            <a:chOff x="371475" y="671713"/>
            <a:chExt cx="496540" cy="836738"/>
          </a:xfrm>
        </p:grpSpPr>
        <p:sp>
          <p:nvSpPr>
            <p:cNvPr id="202" name="Google Shape;202;p48"/>
            <p:cNvSpPr/>
            <p:nvPr/>
          </p:nvSpPr>
          <p:spPr>
            <a:xfrm>
              <a:off x="371475" y="1011911"/>
              <a:ext cx="496540" cy="49654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3" name="Google Shape;203;p48"/>
            <p:cNvSpPr/>
            <p:nvPr/>
          </p:nvSpPr>
          <p:spPr>
            <a:xfrm>
              <a:off x="620587" y="671713"/>
              <a:ext cx="247428" cy="24742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04" name="Google Shape;204;p48"/>
          <p:cNvSpPr/>
          <p:nvPr/>
        </p:nvSpPr>
        <p:spPr>
          <a:xfrm>
            <a:off x="10795001" y="5642462"/>
            <a:ext cx="1397000" cy="12155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4_Blank">
  <p:cSld name="4_Blank"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4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7" name="Google Shape;207;p49"/>
          <p:cNvSpPr/>
          <p:nvPr/>
        </p:nvSpPr>
        <p:spPr>
          <a:xfrm>
            <a:off x="9398000" y="0"/>
            <a:ext cx="2793999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8" name="Google Shape;208;p49"/>
          <p:cNvSpPr/>
          <p:nvPr>
            <p:ph idx="2" type="pic"/>
          </p:nvPr>
        </p:nvSpPr>
        <p:spPr>
          <a:xfrm>
            <a:off x="0" y="260350"/>
            <a:ext cx="11891963" cy="6300788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>
  <p:cSld name="Comparison"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50"/>
          <p:cNvSpPr txBox="1"/>
          <p:nvPr>
            <p:ph type="title"/>
          </p:nvPr>
        </p:nvSpPr>
        <p:spPr>
          <a:xfrm>
            <a:off x="371475" y="260351"/>
            <a:ext cx="11520487" cy="75564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1" name="Google Shape;211;p50"/>
          <p:cNvSpPr txBox="1"/>
          <p:nvPr>
            <p:ph idx="12" type="sldNum"/>
          </p:nvPr>
        </p:nvSpPr>
        <p:spPr>
          <a:xfrm>
            <a:off x="11518900" y="6581978"/>
            <a:ext cx="373062" cy="20610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12" name="Google Shape;212;p50"/>
          <p:cNvSpPr/>
          <p:nvPr>
            <p:ph idx="2" type="pic"/>
          </p:nvPr>
        </p:nvSpPr>
        <p:spPr>
          <a:xfrm>
            <a:off x="371475" y="1233488"/>
            <a:ext cx="2466000" cy="4967287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13" name="Google Shape;213;p50"/>
          <p:cNvSpPr/>
          <p:nvPr/>
        </p:nvSpPr>
        <p:spPr>
          <a:xfrm>
            <a:off x="2892285" y="1233488"/>
            <a:ext cx="3210339" cy="127158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4" name="Google Shape;214;p50"/>
          <p:cNvSpPr txBox="1"/>
          <p:nvPr>
            <p:ph idx="1" type="body"/>
          </p:nvPr>
        </p:nvSpPr>
        <p:spPr>
          <a:xfrm>
            <a:off x="3004445" y="1330963"/>
            <a:ext cx="2986019" cy="107663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>
                <a:solidFill>
                  <a:schemeClr val="lt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215" name="Google Shape;215;p50"/>
          <p:cNvSpPr/>
          <p:nvPr/>
        </p:nvSpPr>
        <p:spPr>
          <a:xfrm>
            <a:off x="2892284" y="2542916"/>
            <a:ext cx="3210339" cy="3657859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D8D8D8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6" name="Google Shape;216;p50"/>
          <p:cNvSpPr txBox="1"/>
          <p:nvPr>
            <p:ph idx="3" type="body"/>
          </p:nvPr>
        </p:nvSpPr>
        <p:spPr>
          <a:xfrm>
            <a:off x="3004445" y="2623930"/>
            <a:ext cx="2986019" cy="344888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1pPr>
            <a:lvl2pPr indent="-3302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2pPr>
            <a:lvl3pPr indent="-3175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3pPr>
            <a:lvl4pPr indent="-3048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/>
            </a:lvl4pPr>
            <a:lvl5pPr indent="-3048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17" name="Google Shape;217;p50"/>
          <p:cNvSpPr/>
          <p:nvPr>
            <p:ph idx="4" type="pic"/>
          </p:nvPr>
        </p:nvSpPr>
        <p:spPr>
          <a:xfrm>
            <a:off x="6151738" y="1233487"/>
            <a:ext cx="2464907" cy="4967287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18" name="Google Shape;218;p50"/>
          <p:cNvSpPr/>
          <p:nvPr/>
        </p:nvSpPr>
        <p:spPr>
          <a:xfrm>
            <a:off x="8673131" y="1233488"/>
            <a:ext cx="3210339" cy="12715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9" name="Google Shape;219;p50"/>
          <p:cNvSpPr/>
          <p:nvPr/>
        </p:nvSpPr>
        <p:spPr>
          <a:xfrm>
            <a:off x="8673130" y="2542916"/>
            <a:ext cx="3210339" cy="3657859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D8D8D8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0" name="Google Shape;220;p50"/>
          <p:cNvSpPr txBox="1"/>
          <p:nvPr>
            <p:ph idx="5" type="body"/>
          </p:nvPr>
        </p:nvSpPr>
        <p:spPr>
          <a:xfrm>
            <a:off x="8786099" y="1333189"/>
            <a:ext cx="2984400" cy="107441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>
                <a:solidFill>
                  <a:schemeClr val="lt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221" name="Google Shape;221;p50"/>
          <p:cNvSpPr txBox="1"/>
          <p:nvPr>
            <p:ph idx="6" type="body"/>
          </p:nvPr>
        </p:nvSpPr>
        <p:spPr>
          <a:xfrm>
            <a:off x="8786099" y="2623930"/>
            <a:ext cx="2984400" cy="344888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1pPr>
            <a:lvl2pPr indent="-3302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2pPr>
            <a:lvl3pPr indent="-3175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3pPr>
            <a:lvl4pPr indent="-3048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/>
            </a:lvl4pPr>
            <a:lvl5pPr indent="-3048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Comparison">
  <p:cSld name="1_Comparison"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51"/>
          <p:cNvSpPr txBox="1"/>
          <p:nvPr>
            <p:ph type="title"/>
          </p:nvPr>
        </p:nvSpPr>
        <p:spPr>
          <a:xfrm>
            <a:off x="371475" y="260351"/>
            <a:ext cx="11520487" cy="75564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4" name="Google Shape;224;p51"/>
          <p:cNvSpPr txBox="1"/>
          <p:nvPr>
            <p:ph idx="12" type="sldNum"/>
          </p:nvPr>
        </p:nvSpPr>
        <p:spPr>
          <a:xfrm>
            <a:off x="11518900" y="6581978"/>
            <a:ext cx="373062" cy="20610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25" name="Google Shape;225;p51"/>
          <p:cNvSpPr/>
          <p:nvPr>
            <p:ph idx="2" type="pic"/>
          </p:nvPr>
        </p:nvSpPr>
        <p:spPr>
          <a:xfrm>
            <a:off x="7063827" y="1233488"/>
            <a:ext cx="4828135" cy="4967287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26" name="Google Shape;226;p51"/>
          <p:cNvSpPr/>
          <p:nvPr/>
        </p:nvSpPr>
        <p:spPr>
          <a:xfrm>
            <a:off x="371476" y="1233488"/>
            <a:ext cx="3210339" cy="127158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7" name="Google Shape;227;p51"/>
          <p:cNvSpPr txBox="1"/>
          <p:nvPr>
            <p:ph idx="1" type="body"/>
          </p:nvPr>
        </p:nvSpPr>
        <p:spPr>
          <a:xfrm>
            <a:off x="483636" y="1330963"/>
            <a:ext cx="2986019" cy="107663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>
                <a:solidFill>
                  <a:schemeClr val="lt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228" name="Google Shape;228;p51"/>
          <p:cNvSpPr/>
          <p:nvPr/>
        </p:nvSpPr>
        <p:spPr>
          <a:xfrm>
            <a:off x="371475" y="2542916"/>
            <a:ext cx="3210339" cy="3657859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D8D8D8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9" name="Google Shape;229;p51"/>
          <p:cNvSpPr txBox="1"/>
          <p:nvPr>
            <p:ph idx="3" type="body"/>
          </p:nvPr>
        </p:nvSpPr>
        <p:spPr>
          <a:xfrm>
            <a:off x="483636" y="2623930"/>
            <a:ext cx="2986019" cy="344888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1pPr>
            <a:lvl2pPr indent="-3302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2pPr>
            <a:lvl3pPr indent="-3175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3pPr>
            <a:lvl4pPr indent="-3048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/>
            </a:lvl4pPr>
            <a:lvl5pPr indent="-3048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30" name="Google Shape;230;p51"/>
          <p:cNvSpPr/>
          <p:nvPr/>
        </p:nvSpPr>
        <p:spPr>
          <a:xfrm>
            <a:off x="3717652" y="1233488"/>
            <a:ext cx="3210339" cy="12715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1" name="Google Shape;231;p51"/>
          <p:cNvSpPr/>
          <p:nvPr/>
        </p:nvSpPr>
        <p:spPr>
          <a:xfrm>
            <a:off x="3717651" y="2542916"/>
            <a:ext cx="3210339" cy="3657859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D8D8D8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2" name="Google Shape;232;p51"/>
          <p:cNvSpPr txBox="1"/>
          <p:nvPr>
            <p:ph idx="4" type="body"/>
          </p:nvPr>
        </p:nvSpPr>
        <p:spPr>
          <a:xfrm>
            <a:off x="3830620" y="1333189"/>
            <a:ext cx="2984400" cy="107441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>
                <a:solidFill>
                  <a:schemeClr val="lt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233" name="Google Shape;233;p51"/>
          <p:cNvSpPr txBox="1"/>
          <p:nvPr>
            <p:ph idx="5" type="body"/>
          </p:nvPr>
        </p:nvSpPr>
        <p:spPr>
          <a:xfrm>
            <a:off x="3830620" y="2623930"/>
            <a:ext cx="2984400" cy="344888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1pPr>
            <a:lvl2pPr indent="-3302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2pPr>
            <a:lvl3pPr indent="-3175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3pPr>
            <a:lvl4pPr indent="-3048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/>
            </a:lvl4pPr>
            <a:lvl5pPr indent="-3048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Slide">
  <p:cSld name="1_Title Slide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2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" name="Google Shape;27;p25"/>
          <p:cNvSpPr/>
          <p:nvPr/>
        </p:nvSpPr>
        <p:spPr>
          <a:xfrm>
            <a:off x="200025" y="-1"/>
            <a:ext cx="11991975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" name="Google Shape;28;p25"/>
          <p:cNvSpPr/>
          <p:nvPr>
            <p:ph idx="2" type="pic"/>
          </p:nvPr>
        </p:nvSpPr>
        <p:spPr>
          <a:xfrm>
            <a:off x="571500" y="0"/>
            <a:ext cx="6034088" cy="6857999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9" name="Google Shape;29;p25"/>
          <p:cNvSpPr/>
          <p:nvPr/>
        </p:nvSpPr>
        <p:spPr>
          <a:xfrm>
            <a:off x="0" y="1"/>
            <a:ext cx="371475" cy="6858000"/>
          </a:xfrm>
          <a:prstGeom prst="rect">
            <a:avLst/>
          </a:prstGeom>
          <a:solidFill>
            <a:srgbClr val="5C5C5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" name="Google Shape;30;p25"/>
          <p:cNvSpPr txBox="1"/>
          <p:nvPr>
            <p:ph type="ctrTitle"/>
          </p:nvPr>
        </p:nvSpPr>
        <p:spPr>
          <a:xfrm>
            <a:off x="6905625" y="1512889"/>
            <a:ext cx="4986338" cy="326231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Quattrocento Sans"/>
              <a:buNone/>
              <a:defRPr sz="60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25"/>
          <p:cNvSpPr txBox="1"/>
          <p:nvPr>
            <p:ph idx="1" type="subTitle"/>
          </p:nvPr>
        </p:nvSpPr>
        <p:spPr>
          <a:xfrm>
            <a:off x="6905625" y="4927600"/>
            <a:ext cx="4986338" cy="97631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Comparison">
  <p:cSld name="2_Comparison"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52"/>
          <p:cNvSpPr txBox="1"/>
          <p:nvPr>
            <p:ph type="title"/>
          </p:nvPr>
        </p:nvSpPr>
        <p:spPr>
          <a:xfrm>
            <a:off x="371475" y="260351"/>
            <a:ext cx="11520487" cy="75564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6" name="Google Shape;236;p52"/>
          <p:cNvSpPr txBox="1"/>
          <p:nvPr>
            <p:ph idx="12" type="sldNum"/>
          </p:nvPr>
        </p:nvSpPr>
        <p:spPr>
          <a:xfrm>
            <a:off x="11518900" y="6581978"/>
            <a:ext cx="373062" cy="20610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37" name="Google Shape;237;p52"/>
          <p:cNvSpPr/>
          <p:nvPr>
            <p:ph idx="2" type="pic"/>
          </p:nvPr>
        </p:nvSpPr>
        <p:spPr>
          <a:xfrm>
            <a:off x="371475" y="1233488"/>
            <a:ext cx="11520487" cy="4967287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38" name="Google Shape;238;p52"/>
          <p:cNvSpPr txBox="1"/>
          <p:nvPr>
            <p:ph idx="1" type="body"/>
          </p:nvPr>
        </p:nvSpPr>
        <p:spPr>
          <a:xfrm>
            <a:off x="6261798" y="2910543"/>
            <a:ext cx="5058000" cy="51845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>
                <a:solidFill>
                  <a:schemeClr val="lt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239" name="Google Shape;239;p52"/>
          <p:cNvSpPr txBox="1"/>
          <p:nvPr>
            <p:ph idx="3" type="body"/>
          </p:nvPr>
        </p:nvSpPr>
        <p:spPr>
          <a:xfrm>
            <a:off x="6261798" y="3523420"/>
            <a:ext cx="5058000" cy="218164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02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 sz="1600">
                <a:solidFill>
                  <a:schemeClr val="lt1"/>
                </a:solidFill>
              </a:defRPr>
            </a:lvl1pPr>
            <a:lvl2pPr indent="-3175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</a:defRPr>
            </a:lvl2pPr>
            <a:lvl3pPr indent="-3048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Char char="•"/>
              <a:defRPr sz="1200">
                <a:solidFill>
                  <a:schemeClr val="lt1"/>
                </a:solidFill>
              </a:defRPr>
            </a:lvl3pPr>
            <a:lvl4pPr indent="-29845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00"/>
              <a:buChar char="•"/>
              <a:defRPr sz="1100">
                <a:solidFill>
                  <a:schemeClr val="lt1"/>
                </a:solidFill>
              </a:defRPr>
            </a:lvl4pPr>
            <a:lvl5pPr indent="-29845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00"/>
              <a:buChar char="•"/>
              <a:defRPr sz="11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0" name="Google Shape;240;p52"/>
          <p:cNvSpPr txBox="1"/>
          <p:nvPr>
            <p:ph idx="4" type="body"/>
          </p:nvPr>
        </p:nvSpPr>
        <p:spPr>
          <a:xfrm>
            <a:off x="895142" y="2910543"/>
            <a:ext cx="5058397" cy="51845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>
                <a:solidFill>
                  <a:schemeClr val="lt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241" name="Google Shape;241;p52"/>
          <p:cNvSpPr txBox="1"/>
          <p:nvPr>
            <p:ph idx="5" type="body"/>
          </p:nvPr>
        </p:nvSpPr>
        <p:spPr>
          <a:xfrm>
            <a:off x="895142" y="3523420"/>
            <a:ext cx="5058397" cy="218164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02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 sz="1600">
                <a:solidFill>
                  <a:schemeClr val="lt1"/>
                </a:solidFill>
              </a:defRPr>
            </a:lvl1pPr>
            <a:lvl2pPr indent="-3175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</a:defRPr>
            </a:lvl2pPr>
            <a:lvl3pPr indent="-3048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Char char="•"/>
              <a:defRPr sz="1200">
                <a:solidFill>
                  <a:schemeClr val="lt1"/>
                </a:solidFill>
              </a:defRPr>
            </a:lvl3pPr>
            <a:lvl4pPr indent="-29845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00"/>
              <a:buChar char="•"/>
              <a:defRPr sz="1100">
                <a:solidFill>
                  <a:schemeClr val="lt1"/>
                </a:solidFill>
              </a:defRPr>
            </a:lvl4pPr>
            <a:lvl5pPr indent="-29845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00"/>
              <a:buChar char="•"/>
              <a:defRPr sz="11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Comparison">
  <p:cSld name="3_Comparison"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53"/>
          <p:cNvSpPr/>
          <p:nvPr/>
        </p:nvSpPr>
        <p:spPr>
          <a:xfrm>
            <a:off x="0" y="0"/>
            <a:ext cx="12192000" cy="214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4" name="Google Shape;244;p53"/>
          <p:cNvSpPr txBox="1"/>
          <p:nvPr>
            <p:ph type="title"/>
          </p:nvPr>
        </p:nvSpPr>
        <p:spPr>
          <a:xfrm>
            <a:off x="371475" y="260351"/>
            <a:ext cx="11520487" cy="75564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Quattrocento Sans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5" name="Google Shape;245;p53"/>
          <p:cNvSpPr txBox="1"/>
          <p:nvPr>
            <p:ph idx="12" type="sldNum"/>
          </p:nvPr>
        </p:nvSpPr>
        <p:spPr>
          <a:xfrm>
            <a:off x="11518900" y="6581978"/>
            <a:ext cx="373062" cy="20610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46" name="Google Shape;246;p53"/>
          <p:cNvSpPr txBox="1"/>
          <p:nvPr>
            <p:ph idx="1" type="body"/>
          </p:nvPr>
        </p:nvSpPr>
        <p:spPr>
          <a:xfrm>
            <a:off x="6261797" y="3634443"/>
            <a:ext cx="5630165" cy="51845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247" name="Google Shape;247;p53"/>
          <p:cNvSpPr txBox="1"/>
          <p:nvPr>
            <p:ph idx="2" type="body"/>
          </p:nvPr>
        </p:nvSpPr>
        <p:spPr>
          <a:xfrm>
            <a:off x="6261797" y="4247320"/>
            <a:ext cx="5630165" cy="195345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>
                <a:solidFill>
                  <a:schemeClr val="dk1"/>
                </a:solidFill>
              </a:defRPr>
            </a:lvl1pPr>
            <a:lvl2pPr indent="-3302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>
                <a:solidFill>
                  <a:schemeClr val="dk1"/>
                </a:solidFill>
              </a:defRPr>
            </a:lvl2pPr>
            <a:lvl3pPr indent="-3175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3pPr>
            <a:lvl4pPr indent="-3048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8" name="Google Shape;248;p53"/>
          <p:cNvSpPr txBox="1"/>
          <p:nvPr>
            <p:ph idx="3" type="body"/>
          </p:nvPr>
        </p:nvSpPr>
        <p:spPr>
          <a:xfrm>
            <a:off x="371476" y="3634443"/>
            <a:ext cx="5582064" cy="51845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249" name="Google Shape;249;p53"/>
          <p:cNvSpPr txBox="1"/>
          <p:nvPr>
            <p:ph idx="4" type="body"/>
          </p:nvPr>
        </p:nvSpPr>
        <p:spPr>
          <a:xfrm>
            <a:off x="371476" y="4247320"/>
            <a:ext cx="5582064" cy="195345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>
                <a:solidFill>
                  <a:schemeClr val="dk1"/>
                </a:solidFill>
              </a:defRPr>
            </a:lvl1pPr>
            <a:lvl2pPr indent="-3302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>
                <a:solidFill>
                  <a:schemeClr val="dk1"/>
                </a:solidFill>
              </a:defRPr>
            </a:lvl2pPr>
            <a:lvl3pPr indent="-3175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3pPr>
            <a:lvl4pPr indent="-3048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50" name="Google Shape;250;p53"/>
          <p:cNvSpPr/>
          <p:nvPr>
            <p:ph idx="5" type="pic"/>
          </p:nvPr>
        </p:nvSpPr>
        <p:spPr>
          <a:xfrm>
            <a:off x="371476" y="1593851"/>
            <a:ext cx="5582064" cy="1929569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51" name="Google Shape;251;p53"/>
          <p:cNvSpPr/>
          <p:nvPr>
            <p:ph idx="6" type="pic"/>
          </p:nvPr>
        </p:nvSpPr>
        <p:spPr>
          <a:xfrm>
            <a:off x="6281738" y="1593850"/>
            <a:ext cx="5582064" cy="1929569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4_Comparison">
  <p:cSld name="4_Comparison"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54"/>
          <p:cNvSpPr/>
          <p:nvPr/>
        </p:nvSpPr>
        <p:spPr>
          <a:xfrm>
            <a:off x="6441279" y="3761720"/>
            <a:ext cx="5446800" cy="240095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4" name="Google Shape;254;p54"/>
          <p:cNvSpPr/>
          <p:nvPr/>
        </p:nvSpPr>
        <p:spPr>
          <a:xfrm>
            <a:off x="371474" y="1271588"/>
            <a:ext cx="5445125" cy="240095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5" name="Google Shape;255;p54"/>
          <p:cNvSpPr txBox="1"/>
          <p:nvPr>
            <p:ph type="title"/>
          </p:nvPr>
        </p:nvSpPr>
        <p:spPr>
          <a:xfrm>
            <a:off x="371475" y="260351"/>
            <a:ext cx="11520487" cy="75564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Quattrocento Sans"/>
              <a:buNone/>
              <a:defRPr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6" name="Google Shape;256;p54"/>
          <p:cNvSpPr txBox="1"/>
          <p:nvPr>
            <p:ph idx="12" type="sldNum"/>
          </p:nvPr>
        </p:nvSpPr>
        <p:spPr>
          <a:xfrm>
            <a:off x="11518900" y="6581978"/>
            <a:ext cx="373062" cy="20610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57" name="Google Shape;257;p54"/>
          <p:cNvSpPr txBox="1"/>
          <p:nvPr>
            <p:ph idx="1" type="body"/>
          </p:nvPr>
        </p:nvSpPr>
        <p:spPr>
          <a:xfrm>
            <a:off x="6610169" y="3956706"/>
            <a:ext cx="5109021" cy="51845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>
                <a:solidFill>
                  <a:schemeClr val="lt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258" name="Google Shape;258;p54"/>
          <p:cNvSpPr txBox="1"/>
          <p:nvPr>
            <p:ph idx="2" type="body"/>
          </p:nvPr>
        </p:nvSpPr>
        <p:spPr>
          <a:xfrm>
            <a:off x="6610169" y="4569583"/>
            <a:ext cx="5109021" cy="141211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02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 sz="1600">
                <a:solidFill>
                  <a:schemeClr val="lt1"/>
                </a:solidFill>
              </a:defRPr>
            </a:lvl1pPr>
            <a:lvl2pPr indent="-3175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</a:defRPr>
            </a:lvl2pPr>
            <a:lvl3pPr indent="-3048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Char char="•"/>
              <a:defRPr sz="1200">
                <a:solidFill>
                  <a:schemeClr val="lt1"/>
                </a:solidFill>
              </a:defRPr>
            </a:lvl3pPr>
            <a:lvl4pPr indent="-29845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00"/>
              <a:buChar char="•"/>
              <a:defRPr sz="1100">
                <a:solidFill>
                  <a:schemeClr val="lt1"/>
                </a:solidFill>
              </a:defRPr>
            </a:lvl4pPr>
            <a:lvl5pPr indent="-29845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00"/>
              <a:buChar char="•"/>
              <a:defRPr sz="11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59" name="Google Shape;259;p54"/>
          <p:cNvSpPr txBox="1"/>
          <p:nvPr>
            <p:ph idx="3" type="body"/>
          </p:nvPr>
        </p:nvSpPr>
        <p:spPr>
          <a:xfrm>
            <a:off x="539836" y="1462743"/>
            <a:ext cx="5108400" cy="51845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>
                <a:solidFill>
                  <a:schemeClr val="lt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260" name="Google Shape;260;p54"/>
          <p:cNvSpPr txBox="1"/>
          <p:nvPr>
            <p:ph idx="4" type="body"/>
          </p:nvPr>
        </p:nvSpPr>
        <p:spPr>
          <a:xfrm>
            <a:off x="539836" y="2075621"/>
            <a:ext cx="5108400" cy="139148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02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 sz="1600">
                <a:solidFill>
                  <a:schemeClr val="lt1"/>
                </a:solidFill>
              </a:defRPr>
            </a:lvl1pPr>
            <a:lvl2pPr indent="-3175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</a:defRPr>
            </a:lvl2pPr>
            <a:lvl3pPr indent="-3048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Char char="•"/>
              <a:defRPr sz="1200">
                <a:solidFill>
                  <a:schemeClr val="lt1"/>
                </a:solidFill>
              </a:defRPr>
            </a:lvl3pPr>
            <a:lvl4pPr indent="-29845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00"/>
              <a:buChar char="•"/>
              <a:defRPr sz="1100">
                <a:solidFill>
                  <a:schemeClr val="lt1"/>
                </a:solidFill>
              </a:defRPr>
            </a:lvl4pPr>
            <a:lvl5pPr indent="-29845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00"/>
              <a:buChar char="•"/>
              <a:defRPr sz="11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61" name="Google Shape;261;p54"/>
          <p:cNvSpPr/>
          <p:nvPr>
            <p:ph idx="5" type="pic"/>
          </p:nvPr>
        </p:nvSpPr>
        <p:spPr>
          <a:xfrm>
            <a:off x="5880101" y="1271588"/>
            <a:ext cx="6012000" cy="2400955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62" name="Google Shape;262;p54"/>
          <p:cNvSpPr/>
          <p:nvPr>
            <p:ph idx="6" type="pic"/>
          </p:nvPr>
        </p:nvSpPr>
        <p:spPr>
          <a:xfrm>
            <a:off x="371475" y="3758268"/>
            <a:ext cx="6011800" cy="2400955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>
  <p:cSld name="Title Only"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55"/>
          <p:cNvSpPr txBox="1"/>
          <p:nvPr>
            <p:ph type="title"/>
          </p:nvPr>
        </p:nvSpPr>
        <p:spPr>
          <a:xfrm>
            <a:off x="371475" y="260351"/>
            <a:ext cx="11520487" cy="75882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5" name="Google Shape;265;p55"/>
          <p:cNvSpPr txBox="1"/>
          <p:nvPr>
            <p:ph idx="12" type="sldNum"/>
          </p:nvPr>
        </p:nvSpPr>
        <p:spPr>
          <a:xfrm>
            <a:off x="11518900" y="6581978"/>
            <a:ext cx="373062" cy="20610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66" name="Google Shape;266;p55"/>
          <p:cNvSpPr/>
          <p:nvPr>
            <p:ph idx="2" type="pic"/>
          </p:nvPr>
        </p:nvSpPr>
        <p:spPr>
          <a:xfrm>
            <a:off x="371475" y="1233488"/>
            <a:ext cx="5572125" cy="3973512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67" name="Google Shape;267;p55"/>
          <p:cNvSpPr/>
          <p:nvPr>
            <p:ph idx="3" type="pic"/>
          </p:nvPr>
        </p:nvSpPr>
        <p:spPr>
          <a:xfrm>
            <a:off x="6319837" y="2227263"/>
            <a:ext cx="5572125" cy="3973512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68" name="Google Shape;268;p55"/>
          <p:cNvSpPr/>
          <p:nvPr/>
        </p:nvSpPr>
        <p:spPr>
          <a:xfrm>
            <a:off x="371475" y="5271760"/>
            <a:ext cx="5572125" cy="92901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9" name="Google Shape;269;p55"/>
          <p:cNvSpPr/>
          <p:nvPr/>
        </p:nvSpPr>
        <p:spPr>
          <a:xfrm>
            <a:off x="6319836" y="1233488"/>
            <a:ext cx="5572125" cy="92901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0" name="Google Shape;270;p55"/>
          <p:cNvSpPr txBox="1"/>
          <p:nvPr>
            <p:ph idx="1" type="body"/>
          </p:nvPr>
        </p:nvSpPr>
        <p:spPr>
          <a:xfrm>
            <a:off x="534987" y="5380667"/>
            <a:ext cx="5245100" cy="711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>
                <a:solidFill>
                  <a:schemeClr val="lt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71" name="Google Shape;271;p55"/>
          <p:cNvSpPr txBox="1"/>
          <p:nvPr>
            <p:ph idx="4" type="body"/>
          </p:nvPr>
        </p:nvSpPr>
        <p:spPr>
          <a:xfrm>
            <a:off x="6483348" y="1342395"/>
            <a:ext cx="5245100" cy="711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>
                <a:solidFill>
                  <a:schemeClr val="lt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Only">
  <p:cSld name="1_Title Only"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5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4" name="Google Shape;274;p56"/>
          <p:cNvSpPr txBox="1"/>
          <p:nvPr>
            <p:ph idx="1" type="body"/>
          </p:nvPr>
        </p:nvSpPr>
        <p:spPr>
          <a:xfrm>
            <a:off x="647699" y="4517395"/>
            <a:ext cx="5372096" cy="711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75" name="Google Shape;275;p56"/>
          <p:cNvSpPr txBox="1"/>
          <p:nvPr>
            <p:ph idx="2" type="body"/>
          </p:nvPr>
        </p:nvSpPr>
        <p:spPr>
          <a:xfrm>
            <a:off x="6254749" y="1642105"/>
            <a:ext cx="5372096" cy="711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76" name="Google Shape;276;p56"/>
          <p:cNvSpPr/>
          <p:nvPr/>
        </p:nvSpPr>
        <p:spPr>
          <a:xfrm>
            <a:off x="0" y="0"/>
            <a:ext cx="1854199" cy="17526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7" name="Google Shape;277;p56"/>
          <p:cNvSpPr/>
          <p:nvPr/>
        </p:nvSpPr>
        <p:spPr>
          <a:xfrm>
            <a:off x="10337800" y="5122548"/>
            <a:ext cx="1854199" cy="17526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8" name="Google Shape;278;p56"/>
          <p:cNvSpPr/>
          <p:nvPr>
            <p:ph idx="3" type="pic"/>
          </p:nvPr>
        </p:nvSpPr>
        <p:spPr>
          <a:xfrm>
            <a:off x="647699" y="571500"/>
            <a:ext cx="5372097" cy="3839847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79" name="Google Shape;279;p56"/>
          <p:cNvSpPr/>
          <p:nvPr>
            <p:ph idx="4" type="pic"/>
          </p:nvPr>
        </p:nvSpPr>
        <p:spPr>
          <a:xfrm>
            <a:off x="6254748" y="2429505"/>
            <a:ext cx="5372097" cy="3856995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itle Only">
  <p:cSld name="2_Title Only"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5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2" name="Google Shape;282;p57"/>
          <p:cNvSpPr/>
          <p:nvPr/>
        </p:nvSpPr>
        <p:spPr>
          <a:xfrm>
            <a:off x="0" y="1932303"/>
            <a:ext cx="12192000" cy="291719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3" name="Google Shape;283;p57"/>
          <p:cNvSpPr/>
          <p:nvPr>
            <p:ph idx="2" type="pic"/>
          </p:nvPr>
        </p:nvSpPr>
        <p:spPr>
          <a:xfrm>
            <a:off x="647699" y="1470977"/>
            <a:ext cx="5372097" cy="3839847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84" name="Google Shape;284;p57"/>
          <p:cNvSpPr/>
          <p:nvPr>
            <p:ph idx="3" type="pic"/>
          </p:nvPr>
        </p:nvSpPr>
        <p:spPr>
          <a:xfrm>
            <a:off x="6254748" y="1462403"/>
            <a:ext cx="5372097" cy="3856995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85" name="Google Shape;285;p57"/>
          <p:cNvSpPr txBox="1"/>
          <p:nvPr>
            <p:ph idx="1" type="body"/>
          </p:nvPr>
        </p:nvSpPr>
        <p:spPr>
          <a:xfrm>
            <a:off x="647699" y="5451475"/>
            <a:ext cx="5372096" cy="711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86" name="Google Shape;286;p57"/>
          <p:cNvSpPr txBox="1"/>
          <p:nvPr>
            <p:ph idx="4" type="body"/>
          </p:nvPr>
        </p:nvSpPr>
        <p:spPr>
          <a:xfrm>
            <a:off x="6254748" y="591502"/>
            <a:ext cx="5372096" cy="711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grpSp>
        <p:nvGrpSpPr>
          <p:cNvPr id="287" name="Google Shape;287;p57"/>
          <p:cNvGrpSpPr/>
          <p:nvPr/>
        </p:nvGrpSpPr>
        <p:grpSpPr>
          <a:xfrm>
            <a:off x="5387974" y="422433"/>
            <a:ext cx="644525" cy="973138"/>
            <a:chOff x="371475" y="671713"/>
            <a:chExt cx="496540" cy="836738"/>
          </a:xfrm>
        </p:grpSpPr>
        <p:sp>
          <p:nvSpPr>
            <p:cNvPr id="288" name="Google Shape;288;p57"/>
            <p:cNvSpPr/>
            <p:nvPr/>
          </p:nvSpPr>
          <p:spPr>
            <a:xfrm>
              <a:off x="371475" y="1011911"/>
              <a:ext cx="496540" cy="49654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9" name="Google Shape;289;p57"/>
            <p:cNvSpPr/>
            <p:nvPr/>
          </p:nvSpPr>
          <p:spPr>
            <a:xfrm>
              <a:off x="620587" y="671713"/>
              <a:ext cx="247428" cy="24742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90" name="Google Shape;290;p57"/>
          <p:cNvGrpSpPr/>
          <p:nvPr/>
        </p:nvGrpSpPr>
        <p:grpSpPr>
          <a:xfrm flipH="1">
            <a:off x="6248401" y="5451475"/>
            <a:ext cx="644525" cy="973138"/>
            <a:chOff x="371475" y="671713"/>
            <a:chExt cx="496540" cy="836738"/>
          </a:xfrm>
        </p:grpSpPr>
        <p:sp>
          <p:nvSpPr>
            <p:cNvPr id="291" name="Google Shape;291;p57"/>
            <p:cNvSpPr/>
            <p:nvPr/>
          </p:nvSpPr>
          <p:spPr>
            <a:xfrm>
              <a:off x="371475" y="1011911"/>
              <a:ext cx="496540" cy="49654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2" name="Google Shape;292;p57"/>
            <p:cNvSpPr/>
            <p:nvPr/>
          </p:nvSpPr>
          <p:spPr>
            <a:xfrm>
              <a:off x="620587" y="671713"/>
              <a:ext cx="247428" cy="24742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4_Title Only">
  <p:cSld name="4_Title Only">
    <p:spTree>
      <p:nvGrpSpPr>
        <p:cNvPr id="293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p5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5" name="Google Shape;295;p58"/>
          <p:cNvSpPr/>
          <p:nvPr>
            <p:ph idx="2" type="pic"/>
          </p:nvPr>
        </p:nvSpPr>
        <p:spPr>
          <a:xfrm>
            <a:off x="0" y="0"/>
            <a:ext cx="6019200" cy="6858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96" name="Google Shape;296;p58"/>
          <p:cNvSpPr/>
          <p:nvPr>
            <p:ph idx="3" type="pic"/>
          </p:nvPr>
        </p:nvSpPr>
        <p:spPr>
          <a:xfrm>
            <a:off x="6172201" y="0"/>
            <a:ext cx="6019799" cy="6858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97" name="Google Shape;297;p58"/>
          <p:cNvSpPr txBox="1"/>
          <p:nvPr>
            <p:ph idx="1" type="body"/>
          </p:nvPr>
        </p:nvSpPr>
        <p:spPr>
          <a:xfrm>
            <a:off x="725351" y="5008563"/>
            <a:ext cx="4910400" cy="711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98" name="Google Shape;298;p58"/>
          <p:cNvSpPr txBox="1"/>
          <p:nvPr>
            <p:ph idx="4" type="body"/>
          </p:nvPr>
        </p:nvSpPr>
        <p:spPr>
          <a:xfrm>
            <a:off x="6635593" y="5008563"/>
            <a:ext cx="4908708" cy="711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Title Only">
  <p:cSld name="3_Title Only">
    <p:spTree>
      <p:nvGrpSpPr>
        <p:cNvPr id="299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p5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1" name="Google Shape;301;p59"/>
          <p:cNvSpPr/>
          <p:nvPr/>
        </p:nvSpPr>
        <p:spPr>
          <a:xfrm>
            <a:off x="0" y="0"/>
            <a:ext cx="5372096" cy="685799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2" name="Google Shape;302;p59"/>
          <p:cNvSpPr/>
          <p:nvPr>
            <p:ph idx="2" type="pic"/>
          </p:nvPr>
        </p:nvSpPr>
        <p:spPr>
          <a:xfrm>
            <a:off x="371475" y="260350"/>
            <a:ext cx="5618153" cy="6300787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03" name="Google Shape;303;p59"/>
          <p:cNvSpPr/>
          <p:nvPr/>
        </p:nvSpPr>
        <p:spPr>
          <a:xfrm>
            <a:off x="6819906" y="-18257"/>
            <a:ext cx="5372096" cy="685799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4" name="Google Shape;304;p59"/>
          <p:cNvSpPr/>
          <p:nvPr>
            <p:ph idx="3" type="pic"/>
          </p:nvPr>
        </p:nvSpPr>
        <p:spPr>
          <a:xfrm>
            <a:off x="6280147" y="260350"/>
            <a:ext cx="5619600" cy="6300787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05" name="Google Shape;305;p59"/>
          <p:cNvSpPr txBox="1"/>
          <p:nvPr>
            <p:ph idx="1" type="body"/>
          </p:nvPr>
        </p:nvSpPr>
        <p:spPr>
          <a:xfrm>
            <a:off x="725351" y="5008563"/>
            <a:ext cx="4910400" cy="711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06" name="Google Shape;306;p59"/>
          <p:cNvSpPr txBox="1"/>
          <p:nvPr>
            <p:ph idx="4" type="body"/>
          </p:nvPr>
        </p:nvSpPr>
        <p:spPr>
          <a:xfrm>
            <a:off x="6635593" y="5008563"/>
            <a:ext cx="4908708" cy="711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5_Title Only">
  <p:cSld name="5_Title Only">
    <p:spTree>
      <p:nvGrpSpPr>
        <p:cNvPr id="307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p60"/>
          <p:cNvSpPr txBox="1"/>
          <p:nvPr>
            <p:ph type="title"/>
          </p:nvPr>
        </p:nvSpPr>
        <p:spPr>
          <a:xfrm>
            <a:off x="371475" y="260351"/>
            <a:ext cx="11520487" cy="75882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9" name="Google Shape;309;p60"/>
          <p:cNvSpPr txBox="1"/>
          <p:nvPr>
            <p:ph idx="12" type="sldNum"/>
          </p:nvPr>
        </p:nvSpPr>
        <p:spPr>
          <a:xfrm>
            <a:off x="11518900" y="6581978"/>
            <a:ext cx="373062" cy="20610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10" name="Google Shape;310;p60"/>
          <p:cNvSpPr/>
          <p:nvPr/>
        </p:nvSpPr>
        <p:spPr>
          <a:xfrm>
            <a:off x="371475" y="1233488"/>
            <a:ext cx="2776354" cy="496728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1" name="Google Shape;311;p60"/>
          <p:cNvSpPr/>
          <p:nvPr/>
        </p:nvSpPr>
        <p:spPr>
          <a:xfrm>
            <a:off x="3286186" y="1233488"/>
            <a:ext cx="2776354" cy="49672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2" name="Google Shape;312;p60"/>
          <p:cNvSpPr/>
          <p:nvPr/>
        </p:nvSpPr>
        <p:spPr>
          <a:xfrm>
            <a:off x="6200897" y="1233488"/>
            <a:ext cx="2776354" cy="496728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3" name="Google Shape;313;p60"/>
          <p:cNvSpPr/>
          <p:nvPr/>
        </p:nvSpPr>
        <p:spPr>
          <a:xfrm>
            <a:off x="9115608" y="1246188"/>
            <a:ext cx="2776354" cy="4967287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14" name="Google Shape;314;p60"/>
          <p:cNvCxnSpPr/>
          <p:nvPr/>
        </p:nvCxnSpPr>
        <p:spPr>
          <a:xfrm>
            <a:off x="591252" y="3721100"/>
            <a:ext cx="2336800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315" name="Google Shape;315;p60"/>
          <p:cNvCxnSpPr/>
          <p:nvPr/>
        </p:nvCxnSpPr>
        <p:spPr>
          <a:xfrm>
            <a:off x="3505963" y="3721100"/>
            <a:ext cx="2336800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316" name="Google Shape;316;p60"/>
          <p:cNvCxnSpPr/>
          <p:nvPr/>
        </p:nvCxnSpPr>
        <p:spPr>
          <a:xfrm>
            <a:off x="6420674" y="3721100"/>
            <a:ext cx="2336800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317" name="Google Shape;317;p60"/>
          <p:cNvCxnSpPr/>
          <p:nvPr/>
        </p:nvCxnSpPr>
        <p:spPr>
          <a:xfrm>
            <a:off x="9335385" y="3721100"/>
            <a:ext cx="2336800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318" name="Google Shape;318;p60"/>
          <p:cNvSpPr/>
          <p:nvPr>
            <p:ph idx="2" type="pic"/>
          </p:nvPr>
        </p:nvSpPr>
        <p:spPr>
          <a:xfrm>
            <a:off x="876300" y="1739900"/>
            <a:ext cx="1689100" cy="1397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19" name="Google Shape;319;p60"/>
          <p:cNvSpPr/>
          <p:nvPr>
            <p:ph idx="3" type="pic"/>
          </p:nvPr>
        </p:nvSpPr>
        <p:spPr>
          <a:xfrm>
            <a:off x="3829813" y="4263232"/>
            <a:ext cx="1689100" cy="1397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20" name="Google Shape;320;p60"/>
          <p:cNvSpPr/>
          <p:nvPr>
            <p:ph idx="4" type="pic"/>
          </p:nvPr>
        </p:nvSpPr>
        <p:spPr>
          <a:xfrm>
            <a:off x="6744524" y="1739900"/>
            <a:ext cx="1689100" cy="1397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21" name="Google Shape;321;p60"/>
          <p:cNvSpPr/>
          <p:nvPr>
            <p:ph idx="5" type="pic"/>
          </p:nvPr>
        </p:nvSpPr>
        <p:spPr>
          <a:xfrm>
            <a:off x="9659235" y="4263232"/>
            <a:ext cx="1689100" cy="1397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22" name="Google Shape;322;p60"/>
          <p:cNvSpPr txBox="1"/>
          <p:nvPr>
            <p:ph idx="1" type="body"/>
          </p:nvPr>
        </p:nvSpPr>
        <p:spPr>
          <a:xfrm>
            <a:off x="590550" y="3949700"/>
            <a:ext cx="2336800" cy="1854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3" name="Google Shape;323;p60"/>
          <p:cNvSpPr txBox="1"/>
          <p:nvPr>
            <p:ph idx="6" type="body"/>
          </p:nvPr>
        </p:nvSpPr>
        <p:spPr>
          <a:xfrm>
            <a:off x="3505963" y="1595835"/>
            <a:ext cx="2336800" cy="1854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4" name="Google Shape;324;p60"/>
          <p:cNvSpPr txBox="1"/>
          <p:nvPr>
            <p:ph idx="7" type="body"/>
          </p:nvPr>
        </p:nvSpPr>
        <p:spPr>
          <a:xfrm>
            <a:off x="6420674" y="3949700"/>
            <a:ext cx="2336800" cy="1854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5" name="Google Shape;325;p60"/>
          <p:cNvSpPr txBox="1"/>
          <p:nvPr>
            <p:ph idx="8" type="body"/>
          </p:nvPr>
        </p:nvSpPr>
        <p:spPr>
          <a:xfrm>
            <a:off x="9335385" y="1595835"/>
            <a:ext cx="2336800" cy="1854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6_Title Only">
  <p:cSld name="6_Title Only">
    <p:spTree>
      <p:nvGrpSpPr>
        <p:cNvPr id="326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p6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8" name="Google Shape;328;p61"/>
          <p:cNvSpPr txBox="1"/>
          <p:nvPr>
            <p:ph type="title"/>
          </p:nvPr>
        </p:nvSpPr>
        <p:spPr>
          <a:xfrm>
            <a:off x="371475" y="260351"/>
            <a:ext cx="6168473" cy="75882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9" name="Google Shape;329;p61"/>
          <p:cNvSpPr/>
          <p:nvPr/>
        </p:nvSpPr>
        <p:spPr>
          <a:xfrm>
            <a:off x="6769101" y="0"/>
            <a:ext cx="2711082" cy="228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0" name="Google Shape;330;p61"/>
          <p:cNvSpPr/>
          <p:nvPr/>
        </p:nvSpPr>
        <p:spPr>
          <a:xfrm>
            <a:off x="9480918" y="2286000"/>
            <a:ext cx="2711082" cy="228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1" name="Google Shape;331;p61"/>
          <p:cNvSpPr/>
          <p:nvPr/>
        </p:nvSpPr>
        <p:spPr>
          <a:xfrm>
            <a:off x="6769100" y="4572000"/>
            <a:ext cx="2711082" cy="2286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2" name="Google Shape;332;p61"/>
          <p:cNvSpPr/>
          <p:nvPr/>
        </p:nvSpPr>
        <p:spPr>
          <a:xfrm>
            <a:off x="9480918" y="0"/>
            <a:ext cx="2711082" cy="2286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3" name="Google Shape;333;p61"/>
          <p:cNvSpPr/>
          <p:nvPr/>
        </p:nvSpPr>
        <p:spPr>
          <a:xfrm>
            <a:off x="6768364" y="2286000"/>
            <a:ext cx="2711082" cy="2286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4" name="Google Shape;334;p61"/>
          <p:cNvSpPr/>
          <p:nvPr/>
        </p:nvSpPr>
        <p:spPr>
          <a:xfrm>
            <a:off x="9480918" y="4572000"/>
            <a:ext cx="2711082" cy="2286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5" name="Google Shape;335;p61"/>
          <p:cNvSpPr/>
          <p:nvPr/>
        </p:nvSpPr>
        <p:spPr>
          <a:xfrm rot="5400000">
            <a:off x="9422986" y="1050373"/>
            <a:ext cx="298174" cy="185254"/>
          </a:xfrm>
          <a:prstGeom prst="triangle">
            <a:avLst>
              <a:gd fmla="val 50000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6" name="Google Shape;336;p61"/>
          <p:cNvSpPr/>
          <p:nvPr/>
        </p:nvSpPr>
        <p:spPr>
          <a:xfrm rot="-5400000">
            <a:off x="9238100" y="3336373"/>
            <a:ext cx="298174" cy="185254"/>
          </a:xfrm>
          <a:prstGeom prst="triangle">
            <a:avLst>
              <a:gd fmla="val 50000" name="adj"/>
            </a:avLst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7" name="Google Shape;337;p61"/>
          <p:cNvSpPr/>
          <p:nvPr/>
        </p:nvSpPr>
        <p:spPr>
          <a:xfrm rot="5400000">
            <a:off x="9422986" y="5622373"/>
            <a:ext cx="298174" cy="185254"/>
          </a:xfrm>
          <a:prstGeom prst="triangle">
            <a:avLst>
              <a:gd fmla="val 50000" name="adj"/>
            </a:avLst>
          </a:prstGeom>
          <a:solidFill>
            <a:schemeClr val="accent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8" name="Google Shape;338;p61"/>
          <p:cNvSpPr/>
          <p:nvPr>
            <p:ph idx="2" type="pic"/>
          </p:nvPr>
        </p:nvSpPr>
        <p:spPr>
          <a:xfrm>
            <a:off x="10133588" y="561678"/>
            <a:ext cx="1405742" cy="116264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39" name="Google Shape;339;p61"/>
          <p:cNvSpPr/>
          <p:nvPr>
            <p:ph idx="3" type="pic"/>
          </p:nvPr>
        </p:nvSpPr>
        <p:spPr>
          <a:xfrm>
            <a:off x="7421034" y="2847678"/>
            <a:ext cx="1405742" cy="116264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40" name="Google Shape;340;p61"/>
          <p:cNvSpPr/>
          <p:nvPr>
            <p:ph idx="4" type="pic"/>
          </p:nvPr>
        </p:nvSpPr>
        <p:spPr>
          <a:xfrm>
            <a:off x="10133588" y="5133678"/>
            <a:ext cx="1405742" cy="116264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41" name="Google Shape;341;p61"/>
          <p:cNvSpPr/>
          <p:nvPr>
            <p:ph idx="5" type="pic"/>
          </p:nvPr>
        </p:nvSpPr>
        <p:spPr>
          <a:xfrm>
            <a:off x="371475" y="1233488"/>
            <a:ext cx="6168473" cy="5624512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42" name="Google Shape;342;p61"/>
          <p:cNvSpPr txBox="1"/>
          <p:nvPr>
            <p:ph idx="1" type="body"/>
          </p:nvPr>
        </p:nvSpPr>
        <p:spPr>
          <a:xfrm>
            <a:off x="6956242" y="215900"/>
            <a:ext cx="2336800" cy="185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43" name="Google Shape;343;p61"/>
          <p:cNvSpPr txBox="1"/>
          <p:nvPr>
            <p:ph idx="6" type="body"/>
          </p:nvPr>
        </p:nvSpPr>
        <p:spPr>
          <a:xfrm>
            <a:off x="9668059" y="2501900"/>
            <a:ext cx="2336800" cy="185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44" name="Google Shape;344;p61"/>
          <p:cNvSpPr txBox="1"/>
          <p:nvPr>
            <p:ph idx="7" type="body"/>
          </p:nvPr>
        </p:nvSpPr>
        <p:spPr>
          <a:xfrm>
            <a:off x="6956241" y="4787900"/>
            <a:ext cx="2336800" cy="185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itle Slide">
  <p:cSld name="2_Title Slide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2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" name="Google Shape;34;p26"/>
          <p:cNvSpPr/>
          <p:nvPr>
            <p:ph idx="2" type="pic"/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5" name="Google Shape;35;p26"/>
          <p:cNvSpPr txBox="1"/>
          <p:nvPr>
            <p:ph type="ctrTitle"/>
          </p:nvPr>
        </p:nvSpPr>
        <p:spPr>
          <a:xfrm>
            <a:off x="3436610" y="1779589"/>
            <a:ext cx="5318781" cy="218281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Quattrocento Sans"/>
              <a:buNone/>
              <a:defRPr sz="54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26"/>
          <p:cNvSpPr txBox="1"/>
          <p:nvPr>
            <p:ph idx="1" type="subTitle"/>
          </p:nvPr>
        </p:nvSpPr>
        <p:spPr>
          <a:xfrm>
            <a:off x="3436610" y="4079083"/>
            <a:ext cx="5318781" cy="97631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7_Title Only">
  <p:cSld name="7_Title Only">
    <p:spTree>
      <p:nvGrpSpPr>
        <p:cNvPr id="345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Google Shape;346;p62"/>
          <p:cNvSpPr txBox="1"/>
          <p:nvPr>
            <p:ph type="title"/>
          </p:nvPr>
        </p:nvSpPr>
        <p:spPr>
          <a:xfrm>
            <a:off x="371475" y="260351"/>
            <a:ext cx="11520488" cy="75882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7" name="Google Shape;347;p62"/>
          <p:cNvSpPr/>
          <p:nvPr>
            <p:ph idx="2" type="pic"/>
          </p:nvPr>
        </p:nvSpPr>
        <p:spPr>
          <a:xfrm>
            <a:off x="371475" y="1233488"/>
            <a:ext cx="11520487" cy="3049754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48" name="Google Shape;348;p62"/>
          <p:cNvSpPr txBox="1"/>
          <p:nvPr>
            <p:ph idx="12" type="sldNum"/>
          </p:nvPr>
        </p:nvSpPr>
        <p:spPr>
          <a:xfrm>
            <a:off x="11518900" y="6581978"/>
            <a:ext cx="373062" cy="20610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49" name="Google Shape;349;p62"/>
          <p:cNvSpPr/>
          <p:nvPr>
            <p:ph idx="3" type="pic"/>
          </p:nvPr>
        </p:nvSpPr>
        <p:spPr>
          <a:xfrm>
            <a:off x="1466711" y="2999731"/>
            <a:ext cx="1405742" cy="116264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50" name="Google Shape;350;p62"/>
          <p:cNvSpPr/>
          <p:nvPr>
            <p:ph idx="4" type="pic"/>
          </p:nvPr>
        </p:nvSpPr>
        <p:spPr>
          <a:xfrm>
            <a:off x="4108135" y="2999731"/>
            <a:ext cx="1405742" cy="116264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51" name="Google Shape;351;p62"/>
          <p:cNvSpPr/>
          <p:nvPr>
            <p:ph idx="5" type="pic"/>
          </p:nvPr>
        </p:nvSpPr>
        <p:spPr>
          <a:xfrm>
            <a:off x="6749558" y="2999731"/>
            <a:ext cx="1405742" cy="116264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52" name="Google Shape;352;p62"/>
          <p:cNvSpPr/>
          <p:nvPr>
            <p:ph idx="6" type="pic"/>
          </p:nvPr>
        </p:nvSpPr>
        <p:spPr>
          <a:xfrm>
            <a:off x="9435088" y="2999731"/>
            <a:ext cx="1405742" cy="116264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53" name="Google Shape;353;p62"/>
          <p:cNvSpPr/>
          <p:nvPr/>
        </p:nvSpPr>
        <p:spPr>
          <a:xfrm>
            <a:off x="979920" y="4514247"/>
            <a:ext cx="2379325" cy="16865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4" name="Google Shape;354;p62"/>
          <p:cNvSpPr/>
          <p:nvPr/>
        </p:nvSpPr>
        <p:spPr>
          <a:xfrm>
            <a:off x="3621344" y="4514247"/>
            <a:ext cx="2379325" cy="168652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5" name="Google Shape;355;p62"/>
          <p:cNvSpPr/>
          <p:nvPr/>
        </p:nvSpPr>
        <p:spPr>
          <a:xfrm>
            <a:off x="6262766" y="4514247"/>
            <a:ext cx="2379325" cy="168652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6" name="Google Shape;356;p62"/>
          <p:cNvSpPr/>
          <p:nvPr/>
        </p:nvSpPr>
        <p:spPr>
          <a:xfrm>
            <a:off x="8904188" y="4514247"/>
            <a:ext cx="2379325" cy="1686527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7" name="Google Shape;357;p62"/>
          <p:cNvSpPr txBox="1"/>
          <p:nvPr>
            <p:ph idx="1" type="body"/>
          </p:nvPr>
        </p:nvSpPr>
        <p:spPr>
          <a:xfrm>
            <a:off x="1091465" y="4598182"/>
            <a:ext cx="2156235" cy="13304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58" name="Google Shape;358;p62"/>
          <p:cNvSpPr txBox="1"/>
          <p:nvPr>
            <p:ph idx="7" type="body"/>
          </p:nvPr>
        </p:nvSpPr>
        <p:spPr>
          <a:xfrm>
            <a:off x="3732888" y="4598182"/>
            <a:ext cx="2156235" cy="13304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59" name="Google Shape;359;p62"/>
          <p:cNvSpPr txBox="1"/>
          <p:nvPr>
            <p:ph idx="8" type="body"/>
          </p:nvPr>
        </p:nvSpPr>
        <p:spPr>
          <a:xfrm>
            <a:off x="6374310" y="4598182"/>
            <a:ext cx="2156235" cy="13304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60" name="Google Shape;360;p62"/>
          <p:cNvSpPr txBox="1"/>
          <p:nvPr>
            <p:ph idx="9" type="body"/>
          </p:nvPr>
        </p:nvSpPr>
        <p:spPr>
          <a:xfrm>
            <a:off x="9015732" y="4598182"/>
            <a:ext cx="2156235" cy="13304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cxnSp>
        <p:nvCxnSpPr>
          <p:cNvPr id="361" name="Google Shape;361;p62"/>
          <p:cNvCxnSpPr/>
          <p:nvPr/>
        </p:nvCxnSpPr>
        <p:spPr>
          <a:xfrm>
            <a:off x="979920" y="4357837"/>
            <a:ext cx="2379325" cy="0"/>
          </a:xfrm>
          <a:prstGeom prst="straightConnector1">
            <a:avLst/>
          </a:prstGeom>
          <a:noFill/>
          <a:ln cap="flat" cmpd="sng" w="2857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362" name="Google Shape;362;p62"/>
          <p:cNvCxnSpPr/>
          <p:nvPr/>
        </p:nvCxnSpPr>
        <p:spPr>
          <a:xfrm>
            <a:off x="3621344" y="4357837"/>
            <a:ext cx="2379325" cy="0"/>
          </a:xfrm>
          <a:prstGeom prst="straightConnector1">
            <a:avLst/>
          </a:prstGeom>
          <a:noFill/>
          <a:ln cap="flat" cmpd="sng" w="28575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363" name="Google Shape;363;p62"/>
          <p:cNvCxnSpPr/>
          <p:nvPr/>
        </p:nvCxnSpPr>
        <p:spPr>
          <a:xfrm>
            <a:off x="6262767" y="4357837"/>
            <a:ext cx="2379325" cy="0"/>
          </a:xfrm>
          <a:prstGeom prst="straightConnector1">
            <a:avLst/>
          </a:prstGeom>
          <a:noFill/>
          <a:ln cap="flat" cmpd="sng" w="28575">
            <a:solidFill>
              <a:schemeClr val="accent4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364" name="Google Shape;364;p62"/>
          <p:cNvCxnSpPr/>
          <p:nvPr/>
        </p:nvCxnSpPr>
        <p:spPr>
          <a:xfrm>
            <a:off x="8904191" y="4357837"/>
            <a:ext cx="2379325" cy="0"/>
          </a:xfrm>
          <a:prstGeom prst="straightConnector1">
            <a:avLst/>
          </a:prstGeom>
          <a:noFill/>
          <a:ln cap="flat" cmpd="sng" w="28575">
            <a:solidFill>
              <a:schemeClr val="accent6"/>
            </a:solidFill>
            <a:prstDash val="solid"/>
            <a:miter lim="800000"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8_Title Only">
  <p:cSld name="8_Title Only">
    <p:spTree>
      <p:nvGrpSpPr>
        <p:cNvPr id="365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Google Shape;366;p63"/>
          <p:cNvSpPr txBox="1"/>
          <p:nvPr>
            <p:ph type="title"/>
          </p:nvPr>
        </p:nvSpPr>
        <p:spPr>
          <a:xfrm>
            <a:off x="371475" y="260351"/>
            <a:ext cx="11520488" cy="75882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7" name="Google Shape;367;p63"/>
          <p:cNvSpPr/>
          <p:nvPr>
            <p:ph idx="2" type="pic"/>
          </p:nvPr>
        </p:nvSpPr>
        <p:spPr>
          <a:xfrm>
            <a:off x="371476" y="1233488"/>
            <a:ext cx="4140890" cy="5148262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68" name="Google Shape;368;p63"/>
          <p:cNvSpPr txBox="1"/>
          <p:nvPr>
            <p:ph idx="12" type="sldNum"/>
          </p:nvPr>
        </p:nvSpPr>
        <p:spPr>
          <a:xfrm>
            <a:off x="11518900" y="6581978"/>
            <a:ext cx="373062" cy="20610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69" name="Google Shape;369;p63"/>
          <p:cNvSpPr/>
          <p:nvPr/>
        </p:nvSpPr>
        <p:spPr>
          <a:xfrm>
            <a:off x="4615257" y="1233489"/>
            <a:ext cx="2371952" cy="514826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70" name="Google Shape;370;p63"/>
          <p:cNvGrpSpPr/>
          <p:nvPr/>
        </p:nvGrpSpPr>
        <p:grpSpPr>
          <a:xfrm>
            <a:off x="4842107" y="2462886"/>
            <a:ext cx="1918252" cy="2689468"/>
            <a:chOff x="4790661" y="2266122"/>
            <a:chExt cx="1918252" cy="2852530"/>
          </a:xfrm>
        </p:grpSpPr>
        <p:cxnSp>
          <p:nvCxnSpPr>
            <p:cNvPr id="371" name="Google Shape;371;p63"/>
            <p:cNvCxnSpPr/>
            <p:nvPr/>
          </p:nvCxnSpPr>
          <p:spPr>
            <a:xfrm>
              <a:off x="4790661" y="2266122"/>
              <a:ext cx="1918252" cy="0"/>
            </a:xfrm>
            <a:prstGeom prst="straightConnector1">
              <a:avLst/>
            </a:prstGeom>
            <a:noFill/>
            <a:ln cap="flat" cmpd="sng" w="9525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372" name="Google Shape;372;p63"/>
            <p:cNvCxnSpPr/>
            <p:nvPr/>
          </p:nvCxnSpPr>
          <p:spPr>
            <a:xfrm>
              <a:off x="4790661" y="3692387"/>
              <a:ext cx="1918252" cy="0"/>
            </a:xfrm>
            <a:prstGeom prst="straightConnector1">
              <a:avLst/>
            </a:prstGeom>
            <a:noFill/>
            <a:ln cap="flat" cmpd="sng" w="9525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373" name="Google Shape;373;p63"/>
            <p:cNvCxnSpPr/>
            <p:nvPr/>
          </p:nvCxnSpPr>
          <p:spPr>
            <a:xfrm>
              <a:off x="4790661" y="5118652"/>
              <a:ext cx="1918252" cy="0"/>
            </a:xfrm>
            <a:prstGeom prst="straightConnector1">
              <a:avLst/>
            </a:prstGeom>
            <a:noFill/>
            <a:ln cap="flat" cmpd="sng" w="9525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cxnSp>
        <p:nvCxnSpPr>
          <p:cNvPr id="374" name="Google Shape;374;p63"/>
          <p:cNvCxnSpPr/>
          <p:nvPr/>
        </p:nvCxnSpPr>
        <p:spPr>
          <a:xfrm>
            <a:off x="4790661" y="6917634"/>
            <a:ext cx="1918252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</p:cxnSp>
      <p:grpSp>
        <p:nvGrpSpPr>
          <p:cNvPr id="375" name="Google Shape;375;p63"/>
          <p:cNvGrpSpPr/>
          <p:nvPr/>
        </p:nvGrpSpPr>
        <p:grpSpPr>
          <a:xfrm>
            <a:off x="7090099" y="2462886"/>
            <a:ext cx="4801862" cy="2689468"/>
            <a:chOff x="4790661" y="2266122"/>
            <a:chExt cx="1918252" cy="2852530"/>
          </a:xfrm>
        </p:grpSpPr>
        <p:cxnSp>
          <p:nvCxnSpPr>
            <p:cNvPr id="376" name="Google Shape;376;p63"/>
            <p:cNvCxnSpPr/>
            <p:nvPr/>
          </p:nvCxnSpPr>
          <p:spPr>
            <a:xfrm>
              <a:off x="4790661" y="2266122"/>
              <a:ext cx="1918252" cy="0"/>
            </a:xfrm>
            <a:prstGeom prst="straightConnector1">
              <a:avLst/>
            </a:prstGeom>
            <a:noFill/>
            <a:ln cap="flat" cmpd="sng" w="9525">
              <a:solidFill>
                <a:srgbClr val="D8D8D8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377" name="Google Shape;377;p63"/>
            <p:cNvCxnSpPr/>
            <p:nvPr/>
          </p:nvCxnSpPr>
          <p:spPr>
            <a:xfrm>
              <a:off x="4790661" y="3692387"/>
              <a:ext cx="1918252" cy="0"/>
            </a:xfrm>
            <a:prstGeom prst="straightConnector1">
              <a:avLst/>
            </a:prstGeom>
            <a:noFill/>
            <a:ln cap="flat" cmpd="sng" w="9525">
              <a:solidFill>
                <a:srgbClr val="D8D8D8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378" name="Google Shape;378;p63"/>
            <p:cNvCxnSpPr/>
            <p:nvPr/>
          </p:nvCxnSpPr>
          <p:spPr>
            <a:xfrm>
              <a:off x="4790661" y="5118652"/>
              <a:ext cx="1918252" cy="0"/>
            </a:xfrm>
            <a:prstGeom prst="straightConnector1">
              <a:avLst/>
            </a:prstGeom>
            <a:noFill/>
            <a:ln cap="flat" cmpd="sng" w="9525">
              <a:solidFill>
                <a:srgbClr val="D8D8D8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sp>
        <p:nvSpPr>
          <p:cNvPr id="379" name="Google Shape;379;p63"/>
          <p:cNvSpPr txBox="1"/>
          <p:nvPr>
            <p:ph idx="1" type="body"/>
          </p:nvPr>
        </p:nvSpPr>
        <p:spPr>
          <a:xfrm>
            <a:off x="7166507" y="1463643"/>
            <a:ext cx="4725455" cy="75882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>
                <a:solidFill>
                  <a:schemeClr val="dk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80" name="Google Shape;380;p63"/>
          <p:cNvSpPr txBox="1"/>
          <p:nvPr>
            <p:ph idx="3" type="body"/>
          </p:nvPr>
        </p:nvSpPr>
        <p:spPr>
          <a:xfrm>
            <a:off x="7166507" y="2741755"/>
            <a:ext cx="4725455" cy="75882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>
                <a:solidFill>
                  <a:schemeClr val="dk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81" name="Google Shape;381;p63"/>
          <p:cNvSpPr txBox="1"/>
          <p:nvPr>
            <p:ph idx="4" type="body"/>
          </p:nvPr>
        </p:nvSpPr>
        <p:spPr>
          <a:xfrm>
            <a:off x="7166507" y="4069997"/>
            <a:ext cx="4725455" cy="75882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>
                <a:solidFill>
                  <a:schemeClr val="dk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82" name="Google Shape;382;p63"/>
          <p:cNvSpPr txBox="1"/>
          <p:nvPr>
            <p:ph idx="5" type="body"/>
          </p:nvPr>
        </p:nvSpPr>
        <p:spPr>
          <a:xfrm>
            <a:off x="7166507" y="5394355"/>
            <a:ext cx="4725455" cy="75882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>
                <a:solidFill>
                  <a:schemeClr val="dk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83" name="Google Shape;383;p63"/>
          <p:cNvSpPr/>
          <p:nvPr>
            <p:ph idx="6" type="pic"/>
          </p:nvPr>
        </p:nvSpPr>
        <p:spPr>
          <a:xfrm>
            <a:off x="5227571" y="1437538"/>
            <a:ext cx="1147325" cy="81103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84" name="Google Shape;384;p63"/>
          <p:cNvSpPr/>
          <p:nvPr>
            <p:ph idx="7" type="pic"/>
          </p:nvPr>
        </p:nvSpPr>
        <p:spPr>
          <a:xfrm>
            <a:off x="5227571" y="2715650"/>
            <a:ext cx="1147325" cy="81103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85" name="Google Shape;385;p63"/>
          <p:cNvSpPr/>
          <p:nvPr>
            <p:ph idx="8" type="pic"/>
          </p:nvPr>
        </p:nvSpPr>
        <p:spPr>
          <a:xfrm>
            <a:off x="5227571" y="4043892"/>
            <a:ext cx="1147325" cy="81103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86" name="Google Shape;386;p63"/>
          <p:cNvSpPr/>
          <p:nvPr>
            <p:ph idx="9" type="pic"/>
          </p:nvPr>
        </p:nvSpPr>
        <p:spPr>
          <a:xfrm>
            <a:off x="5227571" y="5368250"/>
            <a:ext cx="1147325" cy="81103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9_Title Only">
  <p:cSld name="9_Title Only">
    <p:spTree>
      <p:nvGrpSpPr>
        <p:cNvPr id="387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Google Shape;388;p64"/>
          <p:cNvSpPr txBox="1"/>
          <p:nvPr>
            <p:ph type="title"/>
          </p:nvPr>
        </p:nvSpPr>
        <p:spPr>
          <a:xfrm>
            <a:off x="371475" y="260351"/>
            <a:ext cx="11520488" cy="75882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9" name="Google Shape;389;p64"/>
          <p:cNvSpPr txBox="1"/>
          <p:nvPr>
            <p:ph idx="12" type="sldNum"/>
          </p:nvPr>
        </p:nvSpPr>
        <p:spPr>
          <a:xfrm>
            <a:off x="11518900" y="6581978"/>
            <a:ext cx="373062" cy="20610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390" name="Google Shape;390;p64"/>
          <p:cNvCxnSpPr/>
          <p:nvPr/>
        </p:nvCxnSpPr>
        <p:spPr>
          <a:xfrm>
            <a:off x="4790661" y="6917634"/>
            <a:ext cx="1918252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391" name="Google Shape;391;p64"/>
          <p:cNvSpPr/>
          <p:nvPr/>
        </p:nvSpPr>
        <p:spPr>
          <a:xfrm>
            <a:off x="371475" y="1233488"/>
            <a:ext cx="2293200" cy="24276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2" name="Google Shape;392;p64"/>
          <p:cNvSpPr/>
          <p:nvPr/>
        </p:nvSpPr>
        <p:spPr>
          <a:xfrm>
            <a:off x="371475" y="3773172"/>
            <a:ext cx="2293200" cy="24276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3" name="Google Shape;393;p64"/>
          <p:cNvSpPr/>
          <p:nvPr/>
        </p:nvSpPr>
        <p:spPr>
          <a:xfrm>
            <a:off x="6170635" y="1233487"/>
            <a:ext cx="2294237" cy="242760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4" name="Google Shape;394;p64"/>
          <p:cNvSpPr/>
          <p:nvPr/>
        </p:nvSpPr>
        <p:spPr>
          <a:xfrm>
            <a:off x="6170635" y="3773171"/>
            <a:ext cx="2294237" cy="242760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5" name="Google Shape;395;p64"/>
          <p:cNvSpPr/>
          <p:nvPr>
            <p:ph idx="2" type="pic"/>
          </p:nvPr>
        </p:nvSpPr>
        <p:spPr>
          <a:xfrm>
            <a:off x="615473" y="1713955"/>
            <a:ext cx="1805204" cy="14666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96" name="Google Shape;396;p64"/>
          <p:cNvSpPr/>
          <p:nvPr/>
        </p:nvSpPr>
        <p:spPr>
          <a:xfrm>
            <a:off x="2730561" y="1233488"/>
            <a:ext cx="3342248" cy="2427601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7" name="Google Shape;397;p64"/>
          <p:cNvSpPr/>
          <p:nvPr/>
        </p:nvSpPr>
        <p:spPr>
          <a:xfrm>
            <a:off x="2730561" y="3773171"/>
            <a:ext cx="3342248" cy="2427601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8" name="Google Shape;398;p64"/>
          <p:cNvSpPr txBox="1"/>
          <p:nvPr>
            <p:ph idx="1" type="body"/>
          </p:nvPr>
        </p:nvSpPr>
        <p:spPr>
          <a:xfrm>
            <a:off x="2900245" y="1460126"/>
            <a:ext cx="3002880" cy="197432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>
                <a:solidFill>
                  <a:schemeClr val="dk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99" name="Google Shape;399;p64"/>
          <p:cNvSpPr txBox="1"/>
          <p:nvPr>
            <p:ph idx="3" type="body"/>
          </p:nvPr>
        </p:nvSpPr>
        <p:spPr>
          <a:xfrm>
            <a:off x="2900245" y="3999809"/>
            <a:ext cx="3002880" cy="197432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>
                <a:solidFill>
                  <a:schemeClr val="dk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0" name="Google Shape;400;p64"/>
          <p:cNvSpPr/>
          <p:nvPr/>
        </p:nvSpPr>
        <p:spPr>
          <a:xfrm>
            <a:off x="8549714" y="1233488"/>
            <a:ext cx="3342248" cy="2427601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1" name="Google Shape;401;p64"/>
          <p:cNvSpPr/>
          <p:nvPr/>
        </p:nvSpPr>
        <p:spPr>
          <a:xfrm>
            <a:off x="8549714" y="3773171"/>
            <a:ext cx="3342248" cy="2427601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2" name="Google Shape;402;p64"/>
          <p:cNvSpPr txBox="1"/>
          <p:nvPr>
            <p:ph idx="4" type="body"/>
          </p:nvPr>
        </p:nvSpPr>
        <p:spPr>
          <a:xfrm>
            <a:off x="8719398" y="1460126"/>
            <a:ext cx="3002880" cy="197432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>
                <a:solidFill>
                  <a:schemeClr val="dk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3" name="Google Shape;403;p64"/>
          <p:cNvSpPr txBox="1"/>
          <p:nvPr>
            <p:ph idx="5" type="body"/>
          </p:nvPr>
        </p:nvSpPr>
        <p:spPr>
          <a:xfrm>
            <a:off x="8719398" y="3999809"/>
            <a:ext cx="3002880" cy="197432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>
                <a:solidFill>
                  <a:schemeClr val="dk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4" name="Google Shape;404;p64"/>
          <p:cNvSpPr/>
          <p:nvPr>
            <p:ph idx="6" type="pic"/>
          </p:nvPr>
        </p:nvSpPr>
        <p:spPr>
          <a:xfrm>
            <a:off x="615473" y="4253638"/>
            <a:ext cx="1805204" cy="14666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05" name="Google Shape;405;p64"/>
          <p:cNvSpPr/>
          <p:nvPr>
            <p:ph idx="7" type="pic"/>
          </p:nvPr>
        </p:nvSpPr>
        <p:spPr>
          <a:xfrm>
            <a:off x="6415151" y="4253638"/>
            <a:ext cx="1805204" cy="14666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06" name="Google Shape;406;p64"/>
          <p:cNvSpPr/>
          <p:nvPr>
            <p:ph idx="8" type="pic"/>
          </p:nvPr>
        </p:nvSpPr>
        <p:spPr>
          <a:xfrm>
            <a:off x="6415151" y="1713954"/>
            <a:ext cx="1805204" cy="14666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0_Title Only">
  <p:cSld name="10_Title Only">
    <p:spTree>
      <p:nvGrpSpPr>
        <p:cNvPr id="407" name="Shape 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Google Shape;408;p65"/>
          <p:cNvSpPr/>
          <p:nvPr/>
        </p:nvSpPr>
        <p:spPr>
          <a:xfrm>
            <a:off x="371474" y="1660868"/>
            <a:ext cx="2686613" cy="24276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9" name="Google Shape;409;p65"/>
          <p:cNvSpPr/>
          <p:nvPr/>
        </p:nvSpPr>
        <p:spPr>
          <a:xfrm>
            <a:off x="3316099" y="1660868"/>
            <a:ext cx="2686613" cy="24276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0" name="Google Shape;410;p65"/>
          <p:cNvSpPr/>
          <p:nvPr/>
        </p:nvSpPr>
        <p:spPr>
          <a:xfrm>
            <a:off x="6260723" y="1660868"/>
            <a:ext cx="2686613" cy="242760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1" name="Google Shape;411;p65"/>
          <p:cNvSpPr/>
          <p:nvPr/>
        </p:nvSpPr>
        <p:spPr>
          <a:xfrm>
            <a:off x="9205348" y="1660868"/>
            <a:ext cx="2686613" cy="242760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2" name="Google Shape;412;p65"/>
          <p:cNvSpPr txBox="1"/>
          <p:nvPr>
            <p:ph type="title"/>
          </p:nvPr>
        </p:nvSpPr>
        <p:spPr>
          <a:xfrm>
            <a:off x="371475" y="260351"/>
            <a:ext cx="11520488" cy="75882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3" name="Google Shape;413;p65"/>
          <p:cNvSpPr txBox="1"/>
          <p:nvPr>
            <p:ph idx="12" type="sldNum"/>
          </p:nvPr>
        </p:nvSpPr>
        <p:spPr>
          <a:xfrm>
            <a:off x="11518900" y="6581978"/>
            <a:ext cx="373062" cy="20610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414" name="Google Shape;414;p65"/>
          <p:cNvCxnSpPr/>
          <p:nvPr/>
        </p:nvCxnSpPr>
        <p:spPr>
          <a:xfrm>
            <a:off x="4790661" y="6917634"/>
            <a:ext cx="1918252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415" name="Google Shape;415;p65"/>
          <p:cNvSpPr/>
          <p:nvPr>
            <p:ph idx="2" type="pic"/>
          </p:nvPr>
        </p:nvSpPr>
        <p:spPr>
          <a:xfrm>
            <a:off x="467420" y="1761485"/>
            <a:ext cx="2494721" cy="22263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16" name="Google Shape;416;p65"/>
          <p:cNvSpPr/>
          <p:nvPr>
            <p:ph idx="3" type="pic"/>
          </p:nvPr>
        </p:nvSpPr>
        <p:spPr>
          <a:xfrm>
            <a:off x="3412045" y="1761485"/>
            <a:ext cx="2494721" cy="22263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17" name="Google Shape;417;p65"/>
          <p:cNvSpPr/>
          <p:nvPr>
            <p:ph idx="4" type="pic"/>
          </p:nvPr>
        </p:nvSpPr>
        <p:spPr>
          <a:xfrm>
            <a:off x="6356669" y="1761485"/>
            <a:ext cx="2494721" cy="22263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18" name="Google Shape;418;p65"/>
          <p:cNvSpPr/>
          <p:nvPr>
            <p:ph idx="5" type="pic"/>
          </p:nvPr>
        </p:nvSpPr>
        <p:spPr>
          <a:xfrm>
            <a:off x="9301294" y="1761485"/>
            <a:ext cx="2494721" cy="22263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19" name="Google Shape;419;p65"/>
          <p:cNvSpPr txBox="1"/>
          <p:nvPr>
            <p:ph idx="1" type="body"/>
          </p:nvPr>
        </p:nvSpPr>
        <p:spPr>
          <a:xfrm>
            <a:off x="371474" y="4302782"/>
            <a:ext cx="2686613" cy="66678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  <a:defRPr b="1" sz="2000">
                <a:solidFill>
                  <a:schemeClr val="accent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0" name="Google Shape;420;p65"/>
          <p:cNvSpPr txBox="1"/>
          <p:nvPr>
            <p:ph idx="6" type="body"/>
          </p:nvPr>
        </p:nvSpPr>
        <p:spPr>
          <a:xfrm>
            <a:off x="371474" y="5058156"/>
            <a:ext cx="2686613" cy="66678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0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1" name="Google Shape;421;p65"/>
          <p:cNvSpPr txBox="1"/>
          <p:nvPr>
            <p:ph idx="7" type="body"/>
          </p:nvPr>
        </p:nvSpPr>
        <p:spPr>
          <a:xfrm>
            <a:off x="3316099" y="4302782"/>
            <a:ext cx="2686613" cy="66678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000"/>
              <a:buNone/>
              <a:defRPr b="1" sz="2000">
                <a:solidFill>
                  <a:schemeClr val="accent2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2" name="Google Shape;422;p65"/>
          <p:cNvSpPr txBox="1"/>
          <p:nvPr>
            <p:ph idx="8" type="body"/>
          </p:nvPr>
        </p:nvSpPr>
        <p:spPr>
          <a:xfrm>
            <a:off x="3316099" y="5058156"/>
            <a:ext cx="2686613" cy="66678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0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3" name="Google Shape;423;p65"/>
          <p:cNvSpPr txBox="1"/>
          <p:nvPr>
            <p:ph idx="9" type="body"/>
          </p:nvPr>
        </p:nvSpPr>
        <p:spPr>
          <a:xfrm>
            <a:off x="6260723" y="4302782"/>
            <a:ext cx="2686613" cy="66678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000"/>
              <a:buNone/>
              <a:defRPr b="1" sz="2000">
                <a:solidFill>
                  <a:schemeClr val="accent4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4" name="Google Shape;424;p65"/>
          <p:cNvSpPr txBox="1"/>
          <p:nvPr>
            <p:ph idx="13" type="body"/>
          </p:nvPr>
        </p:nvSpPr>
        <p:spPr>
          <a:xfrm>
            <a:off x="6260723" y="5058156"/>
            <a:ext cx="2686613" cy="66678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0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5" name="Google Shape;425;p65"/>
          <p:cNvSpPr txBox="1"/>
          <p:nvPr>
            <p:ph idx="14" type="body"/>
          </p:nvPr>
        </p:nvSpPr>
        <p:spPr>
          <a:xfrm>
            <a:off x="9205350" y="4302782"/>
            <a:ext cx="2686613" cy="66678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000"/>
              <a:buNone/>
              <a:defRPr b="1" sz="2000">
                <a:solidFill>
                  <a:schemeClr val="accent6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6" name="Google Shape;426;p65"/>
          <p:cNvSpPr txBox="1"/>
          <p:nvPr>
            <p:ph idx="15" type="body"/>
          </p:nvPr>
        </p:nvSpPr>
        <p:spPr>
          <a:xfrm>
            <a:off x="9205350" y="5058156"/>
            <a:ext cx="2686613" cy="66678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0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1_Title Only">
  <p:cSld name="11_Title Only">
    <p:spTree>
      <p:nvGrpSpPr>
        <p:cNvPr id="427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p66"/>
          <p:cNvSpPr/>
          <p:nvPr/>
        </p:nvSpPr>
        <p:spPr>
          <a:xfrm>
            <a:off x="467420" y="3895002"/>
            <a:ext cx="2494721" cy="20672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9" name="Google Shape;429;p66"/>
          <p:cNvSpPr/>
          <p:nvPr/>
        </p:nvSpPr>
        <p:spPr>
          <a:xfrm>
            <a:off x="3412044" y="3895002"/>
            <a:ext cx="2494721" cy="20672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0" name="Google Shape;430;p66"/>
          <p:cNvSpPr/>
          <p:nvPr/>
        </p:nvSpPr>
        <p:spPr>
          <a:xfrm>
            <a:off x="6356668" y="3895002"/>
            <a:ext cx="2494721" cy="206723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1" name="Google Shape;431;p66"/>
          <p:cNvSpPr/>
          <p:nvPr/>
        </p:nvSpPr>
        <p:spPr>
          <a:xfrm>
            <a:off x="9301294" y="3895002"/>
            <a:ext cx="2494721" cy="206723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2" name="Google Shape;432;p66"/>
          <p:cNvSpPr txBox="1"/>
          <p:nvPr>
            <p:ph type="title"/>
          </p:nvPr>
        </p:nvSpPr>
        <p:spPr>
          <a:xfrm>
            <a:off x="371475" y="260351"/>
            <a:ext cx="11520488" cy="75882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3" name="Google Shape;433;p66"/>
          <p:cNvSpPr txBox="1"/>
          <p:nvPr>
            <p:ph idx="12" type="sldNum"/>
          </p:nvPr>
        </p:nvSpPr>
        <p:spPr>
          <a:xfrm>
            <a:off x="11518900" y="6581978"/>
            <a:ext cx="373062" cy="20610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434" name="Google Shape;434;p66"/>
          <p:cNvCxnSpPr/>
          <p:nvPr/>
        </p:nvCxnSpPr>
        <p:spPr>
          <a:xfrm>
            <a:off x="4790661" y="6917634"/>
            <a:ext cx="1918252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435" name="Google Shape;435;p66"/>
          <p:cNvSpPr/>
          <p:nvPr>
            <p:ph idx="2" type="pic"/>
          </p:nvPr>
        </p:nvSpPr>
        <p:spPr>
          <a:xfrm>
            <a:off x="467420" y="1522949"/>
            <a:ext cx="2494721" cy="22263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36" name="Google Shape;436;p66"/>
          <p:cNvSpPr/>
          <p:nvPr>
            <p:ph idx="3" type="pic"/>
          </p:nvPr>
        </p:nvSpPr>
        <p:spPr>
          <a:xfrm>
            <a:off x="3412045" y="1522949"/>
            <a:ext cx="2494721" cy="22263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37" name="Google Shape;437;p66"/>
          <p:cNvSpPr/>
          <p:nvPr>
            <p:ph idx="4" type="pic"/>
          </p:nvPr>
        </p:nvSpPr>
        <p:spPr>
          <a:xfrm>
            <a:off x="6356669" y="1522949"/>
            <a:ext cx="2494721" cy="22263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38" name="Google Shape;438;p66"/>
          <p:cNvSpPr/>
          <p:nvPr>
            <p:ph idx="5" type="pic"/>
          </p:nvPr>
        </p:nvSpPr>
        <p:spPr>
          <a:xfrm>
            <a:off x="9301294" y="1522949"/>
            <a:ext cx="2494721" cy="22263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39" name="Google Shape;439;p66"/>
          <p:cNvSpPr txBox="1"/>
          <p:nvPr>
            <p:ph idx="1" type="body"/>
          </p:nvPr>
        </p:nvSpPr>
        <p:spPr>
          <a:xfrm>
            <a:off x="604610" y="4123880"/>
            <a:ext cx="2220341" cy="66678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>
                <a:solidFill>
                  <a:schemeClr val="lt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40" name="Google Shape;440;p66"/>
          <p:cNvSpPr txBox="1"/>
          <p:nvPr>
            <p:ph idx="6" type="body"/>
          </p:nvPr>
        </p:nvSpPr>
        <p:spPr>
          <a:xfrm>
            <a:off x="604610" y="4879254"/>
            <a:ext cx="2220341" cy="66678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0" sz="16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41" name="Google Shape;441;p66"/>
          <p:cNvSpPr txBox="1"/>
          <p:nvPr>
            <p:ph idx="7" type="body"/>
          </p:nvPr>
        </p:nvSpPr>
        <p:spPr>
          <a:xfrm>
            <a:off x="3549235" y="4123880"/>
            <a:ext cx="2220341" cy="66678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>
                <a:solidFill>
                  <a:schemeClr val="lt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42" name="Google Shape;442;p66"/>
          <p:cNvSpPr txBox="1"/>
          <p:nvPr>
            <p:ph idx="8" type="body"/>
          </p:nvPr>
        </p:nvSpPr>
        <p:spPr>
          <a:xfrm>
            <a:off x="3549235" y="4879254"/>
            <a:ext cx="2220341" cy="66678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0" sz="16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43" name="Google Shape;443;p66"/>
          <p:cNvSpPr txBox="1"/>
          <p:nvPr>
            <p:ph idx="9" type="body"/>
          </p:nvPr>
        </p:nvSpPr>
        <p:spPr>
          <a:xfrm>
            <a:off x="6493859" y="4123880"/>
            <a:ext cx="2220341" cy="66678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>
                <a:solidFill>
                  <a:schemeClr val="lt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44" name="Google Shape;444;p66"/>
          <p:cNvSpPr txBox="1"/>
          <p:nvPr>
            <p:ph idx="13" type="body"/>
          </p:nvPr>
        </p:nvSpPr>
        <p:spPr>
          <a:xfrm>
            <a:off x="6493859" y="4879254"/>
            <a:ext cx="2220341" cy="66678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0" sz="16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45" name="Google Shape;445;p66"/>
          <p:cNvSpPr txBox="1"/>
          <p:nvPr>
            <p:ph idx="14" type="body"/>
          </p:nvPr>
        </p:nvSpPr>
        <p:spPr>
          <a:xfrm>
            <a:off x="9438486" y="4123880"/>
            <a:ext cx="2220341" cy="66678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>
                <a:solidFill>
                  <a:schemeClr val="lt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46" name="Google Shape;446;p66"/>
          <p:cNvSpPr txBox="1"/>
          <p:nvPr>
            <p:ph idx="15" type="body"/>
          </p:nvPr>
        </p:nvSpPr>
        <p:spPr>
          <a:xfrm>
            <a:off x="9438486" y="4879254"/>
            <a:ext cx="2220341" cy="66678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0" sz="16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2_Title Only">
  <p:cSld name="12_Title Only">
    <p:spTree>
      <p:nvGrpSpPr>
        <p:cNvPr id="447" name="Shape 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" name="Google Shape;448;p67"/>
          <p:cNvSpPr txBox="1"/>
          <p:nvPr>
            <p:ph type="title"/>
          </p:nvPr>
        </p:nvSpPr>
        <p:spPr>
          <a:xfrm>
            <a:off x="371475" y="260351"/>
            <a:ext cx="11520488" cy="75882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9" name="Google Shape;449;p67"/>
          <p:cNvSpPr txBox="1"/>
          <p:nvPr>
            <p:ph idx="12" type="sldNum"/>
          </p:nvPr>
        </p:nvSpPr>
        <p:spPr>
          <a:xfrm>
            <a:off x="11518900" y="6581978"/>
            <a:ext cx="373062" cy="20610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450" name="Google Shape;450;p67"/>
          <p:cNvCxnSpPr/>
          <p:nvPr/>
        </p:nvCxnSpPr>
        <p:spPr>
          <a:xfrm>
            <a:off x="4790661" y="6917634"/>
            <a:ext cx="1918252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451" name="Google Shape;451;p67"/>
          <p:cNvSpPr/>
          <p:nvPr>
            <p:ph idx="2" type="chart"/>
          </p:nvPr>
        </p:nvSpPr>
        <p:spPr>
          <a:xfrm>
            <a:off x="4900613" y="1233488"/>
            <a:ext cx="6991350" cy="49672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52" name="Google Shape;452;p67"/>
          <p:cNvSpPr/>
          <p:nvPr/>
        </p:nvSpPr>
        <p:spPr>
          <a:xfrm>
            <a:off x="371474" y="1233488"/>
            <a:ext cx="4419187" cy="496728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3" name="Google Shape;453;p67"/>
          <p:cNvSpPr txBox="1"/>
          <p:nvPr>
            <p:ph idx="1" type="body"/>
          </p:nvPr>
        </p:nvSpPr>
        <p:spPr>
          <a:xfrm>
            <a:off x="546100" y="1450975"/>
            <a:ext cx="4065588" cy="45529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Char char="•"/>
              <a:defRPr sz="2400">
                <a:solidFill>
                  <a:schemeClr val="lt1"/>
                </a:solidFill>
              </a:defRPr>
            </a:lvl1pPr>
            <a:lvl2pPr indent="-355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 sz="2000">
                <a:solidFill>
                  <a:schemeClr val="lt1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3pPr>
            <a:lvl4pPr indent="-3302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 sz="1600">
                <a:solidFill>
                  <a:schemeClr val="lt1"/>
                </a:solidFill>
              </a:defRPr>
            </a:lvl4pPr>
            <a:lvl5pPr indent="-3302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 sz="16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3_Title Only">
  <p:cSld name="13_Title Only">
    <p:spTree>
      <p:nvGrpSpPr>
        <p:cNvPr id="454" name="Shape 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" name="Google Shape;455;p68"/>
          <p:cNvSpPr txBox="1"/>
          <p:nvPr>
            <p:ph type="title"/>
          </p:nvPr>
        </p:nvSpPr>
        <p:spPr>
          <a:xfrm>
            <a:off x="371475" y="260351"/>
            <a:ext cx="11520488" cy="75882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6" name="Google Shape;456;p68"/>
          <p:cNvSpPr txBox="1"/>
          <p:nvPr>
            <p:ph idx="12" type="sldNum"/>
          </p:nvPr>
        </p:nvSpPr>
        <p:spPr>
          <a:xfrm>
            <a:off x="11518900" y="6581978"/>
            <a:ext cx="373062" cy="20610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457" name="Google Shape;457;p68"/>
          <p:cNvCxnSpPr/>
          <p:nvPr/>
        </p:nvCxnSpPr>
        <p:spPr>
          <a:xfrm>
            <a:off x="4790661" y="6917634"/>
            <a:ext cx="1918252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458" name="Google Shape;458;p68"/>
          <p:cNvSpPr/>
          <p:nvPr>
            <p:ph idx="2" type="chart"/>
          </p:nvPr>
        </p:nvSpPr>
        <p:spPr>
          <a:xfrm>
            <a:off x="371475" y="1233488"/>
            <a:ext cx="11520488" cy="49672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4_Title Only">
  <p:cSld name="14_Title Only">
    <p:spTree>
      <p:nvGrpSpPr>
        <p:cNvPr id="459" name="Shape 4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" name="Google Shape;460;p69"/>
          <p:cNvSpPr txBox="1"/>
          <p:nvPr>
            <p:ph type="title"/>
          </p:nvPr>
        </p:nvSpPr>
        <p:spPr>
          <a:xfrm>
            <a:off x="371475" y="260351"/>
            <a:ext cx="11520488" cy="75882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1" name="Google Shape;461;p69"/>
          <p:cNvSpPr txBox="1"/>
          <p:nvPr>
            <p:ph idx="12" type="sldNum"/>
          </p:nvPr>
        </p:nvSpPr>
        <p:spPr>
          <a:xfrm>
            <a:off x="11518900" y="6581978"/>
            <a:ext cx="373062" cy="20610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462" name="Google Shape;462;p69"/>
          <p:cNvCxnSpPr/>
          <p:nvPr/>
        </p:nvCxnSpPr>
        <p:spPr>
          <a:xfrm>
            <a:off x="4790661" y="6917634"/>
            <a:ext cx="1918252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463" name="Google Shape;463;p69"/>
          <p:cNvSpPr/>
          <p:nvPr>
            <p:ph idx="2" type="chart"/>
          </p:nvPr>
        </p:nvSpPr>
        <p:spPr>
          <a:xfrm>
            <a:off x="371475" y="1233488"/>
            <a:ext cx="7450621" cy="49672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64" name="Google Shape;464;p69"/>
          <p:cNvSpPr/>
          <p:nvPr>
            <p:ph idx="3" type="pic"/>
          </p:nvPr>
        </p:nvSpPr>
        <p:spPr>
          <a:xfrm>
            <a:off x="7940675" y="1233488"/>
            <a:ext cx="3951288" cy="49672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5_Title Only">
  <p:cSld name="15_Title Only">
    <p:spTree>
      <p:nvGrpSpPr>
        <p:cNvPr id="465" name="Shape 4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" name="Google Shape;466;p70"/>
          <p:cNvSpPr txBox="1"/>
          <p:nvPr>
            <p:ph type="title"/>
          </p:nvPr>
        </p:nvSpPr>
        <p:spPr>
          <a:xfrm>
            <a:off x="371475" y="260351"/>
            <a:ext cx="11520488" cy="75882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7" name="Google Shape;467;p70"/>
          <p:cNvSpPr txBox="1"/>
          <p:nvPr>
            <p:ph idx="12" type="sldNum"/>
          </p:nvPr>
        </p:nvSpPr>
        <p:spPr>
          <a:xfrm>
            <a:off x="11518900" y="6581978"/>
            <a:ext cx="373062" cy="20610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468" name="Google Shape;468;p70"/>
          <p:cNvCxnSpPr/>
          <p:nvPr/>
        </p:nvCxnSpPr>
        <p:spPr>
          <a:xfrm>
            <a:off x="4790661" y="6917634"/>
            <a:ext cx="1918252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469" name="Google Shape;469;p70"/>
          <p:cNvSpPr/>
          <p:nvPr>
            <p:ph idx="2" type="chart"/>
          </p:nvPr>
        </p:nvSpPr>
        <p:spPr>
          <a:xfrm>
            <a:off x="381415" y="1233488"/>
            <a:ext cx="5512490" cy="49672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70" name="Google Shape;470;p70"/>
          <p:cNvSpPr/>
          <p:nvPr>
            <p:ph idx="3" type="chart"/>
          </p:nvPr>
        </p:nvSpPr>
        <p:spPr>
          <a:xfrm>
            <a:off x="6379473" y="1233488"/>
            <a:ext cx="5512490" cy="49672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cxnSp>
        <p:nvCxnSpPr>
          <p:cNvPr id="471" name="Google Shape;471;p70"/>
          <p:cNvCxnSpPr/>
          <p:nvPr/>
        </p:nvCxnSpPr>
        <p:spPr>
          <a:xfrm>
            <a:off x="6125817" y="1233488"/>
            <a:ext cx="0" cy="4967287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6_Title Only">
  <p:cSld name="16_Title Only">
    <p:spTree>
      <p:nvGrpSpPr>
        <p:cNvPr id="472" name="Shape 4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" name="Google Shape;473;p71"/>
          <p:cNvSpPr txBox="1"/>
          <p:nvPr>
            <p:ph type="title"/>
          </p:nvPr>
        </p:nvSpPr>
        <p:spPr>
          <a:xfrm>
            <a:off x="371475" y="260351"/>
            <a:ext cx="11520488" cy="75882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4" name="Google Shape;474;p71"/>
          <p:cNvSpPr txBox="1"/>
          <p:nvPr>
            <p:ph idx="12" type="sldNum"/>
          </p:nvPr>
        </p:nvSpPr>
        <p:spPr>
          <a:xfrm>
            <a:off x="11518900" y="6581978"/>
            <a:ext cx="373062" cy="20610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475" name="Google Shape;475;p71"/>
          <p:cNvCxnSpPr/>
          <p:nvPr/>
        </p:nvCxnSpPr>
        <p:spPr>
          <a:xfrm>
            <a:off x="4790661" y="6917634"/>
            <a:ext cx="1918252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476" name="Google Shape;476;p71"/>
          <p:cNvSpPr/>
          <p:nvPr>
            <p:ph idx="2" type="chart"/>
          </p:nvPr>
        </p:nvSpPr>
        <p:spPr>
          <a:xfrm>
            <a:off x="510622" y="1362696"/>
            <a:ext cx="5552246" cy="22948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77" name="Google Shape;477;p71"/>
          <p:cNvSpPr/>
          <p:nvPr>
            <p:ph idx="3" type="chart"/>
          </p:nvPr>
        </p:nvSpPr>
        <p:spPr>
          <a:xfrm>
            <a:off x="500682" y="3781218"/>
            <a:ext cx="5552246" cy="22948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78" name="Google Shape;478;p71"/>
          <p:cNvSpPr/>
          <p:nvPr>
            <p:ph idx="4" type="chart"/>
          </p:nvPr>
        </p:nvSpPr>
        <p:spPr>
          <a:xfrm>
            <a:off x="6208643" y="1367561"/>
            <a:ext cx="5552246" cy="22948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79" name="Google Shape;479;p71"/>
          <p:cNvSpPr/>
          <p:nvPr>
            <p:ph idx="5" type="chart"/>
          </p:nvPr>
        </p:nvSpPr>
        <p:spPr>
          <a:xfrm>
            <a:off x="6198703" y="3786083"/>
            <a:ext cx="5552246" cy="22948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Title Slide">
  <p:cSld name="3_Title Slide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2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" name="Google Shape;39;p27"/>
          <p:cNvSpPr/>
          <p:nvPr/>
        </p:nvSpPr>
        <p:spPr>
          <a:xfrm>
            <a:off x="0" y="0"/>
            <a:ext cx="64135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" name="Google Shape;40;p27"/>
          <p:cNvSpPr/>
          <p:nvPr>
            <p:ph idx="2" type="pic"/>
          </p:nvPr>
        </p:nvSpPr>
        <p:spPr>
          <a:xfrm>
            <a:off x="5016500" y="472281"/>
            <a:ext cx="7175500" cy="5913439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1" name="Google Shape;41;p27"/>
          <p:cNvSpPr txBox="1"/>
          <p:nvPr>
            <p:ph type="ctrTitle"/>
          </p:nvPr>
        </p:nvSpPr>
        <p:spPr>
          <a:xfrm>
            <a:off x="371476" y="1779589"/>
            <a:ext cx="4416424" cy="218281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Quattrocento Sans"/>
              <a:buNone/>
              <a:defRPr sz="54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27"/>
          <p:cNvSpPr txBox="1"/>
          <p:nvPr>
            <p:ph idx="1" type="subTitle"/>
          </p:nvPr>
        </p:nvSpPr>
        <p:spPr>
          <a:xfrm>
            <a:off x="371476" y="4079083"/>
            <a:ext cx="4416424" cy="97631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43" name="Google Shape;43;p27"/>
          <p:cNvSpPr/>
          <p:nvPr/>
        </p:nvSpPr>
        <p:spPr>
          <a:xfrm>
            <a:off x="5021263" y="368300"/>
            <a:ext cx="3159760" cy="11668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5_Title Slide">
  <p:cSld name="5_Title Slide">
    <p:spTree>
      <p:nvGrpSpPr>
        <p:cNvPr id="480" name="Shape 4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" name="Google Shape;481;p7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2" name="Google Shape;482;p72"/>
          <p:cNvSpPr/>
          <p:nvPr>
            <p:ph idx="2" type="pic"/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83" name="Google Shape;483;p72"/>
          <p:cNvSpPr txBox="1"/>
          <p:nvPr>
            <p:ph type="ctrTitle"/>
          </p:nvPr>
        </p:nvSpPr>
        <p:spPr>
          <a:xfrm>
            <a:off x="1727201" y="2337595"/>
            <a:ext cx="8737600" cy="218281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500"/>
              <a:buFont typeface="Quattrocento Sans"/>
              <a:buNone/>
              <a:defRPr sz="115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484" name="Shape 4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" name="Google Shape;485;p73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Quattrocento Sans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6" name="Google Shape;486;p73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487" name="Google Shape;487;p73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488" name="Google Shape;488;p73"/>
          <p:cNvSpPr txBox="1"/>
          <p:nvPr>
            <p:ph idx="12" type="sldNum"/>
          </p:nvPr>
        </p:nvSpPr>
        <p:spPr>
          <a:xfrm>
            <a:off x="11518900" y="6581978"/>
            <a:ext cx="373062" cy="20610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489" name="Shape 4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" name="Google Shape;490;p74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Quattrocento Sans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1" name="Google Shape;491;p74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92" name="Google Shape;492;p74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493" name="Google Shape;493;p74"/>
          <p:cNvSpPr txBox="1"/>
          <p:nvPr>
            <p:ph idx="12" type="sldNum"/>
          </p:nvPr>
        </p:nvSpPr>
        <p:spPr>
          <a:xfrm>
            <a:off x="11518900" y="6581978"/>
            <a:ext cx="373062" cy="20610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4_Title Slide">
  <p:cSld name="4_Title Slide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2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" name="Google Shape;46;p28"/>
          <p:cNvSpPr/>
          <p:nvPr/>
        </p:nvSpPr>
        <p:spPr>
          <a:xfrm>
            <a:off x="8991600" y="3965574"/>
            <a:ext cx="3200400" cy="2892426"/>
          </a:xfrm>
          <a:prstGeom prst="rect">
            <a:avLst/>
          </a:prstGeom>
          <a:solidFill>
            <a:srgbClr val="3A633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" name="Google Shape;47;p28"/>
          <p:cNvSpPr/>
          <p:nvPr/>
        </p:nvSpPr>
        <p:spPr>
          <a:xfrm>
            <a:off x="0" y="0"/>
            <a:ext cx="3200400" cy="2892426"/>
          </a:xfrm>
          <a:prstGeom prst="rect">
            <a:avLst/>
          </a:prstGeom>
          <a:solidFill>
            <a:srgbClr val="B45F0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" name="Google Shape;48;p28"/>
          <p:cNvSpPr/>
          <p:nvPr>
            <p:ph idx="2" type="pic"/>
          </p:nvPr>
        </p:nvSpPr>
        <p:spPr>
          <a:xfrm>
            <a:off x="371476" y="278606"/>
            <a:ext cx="11520487" cy="3150394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9" name="Google Shape;49;p28"/>
          <p:cNvSpPr/>
          <p:nvPr/>
        </p:nvSpPr>
        <p:spPr>
          <a:xfrm>
            <a:off x="371476" y="3429000"/>
            <a:ext cx="11520487" cy="277177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" name="Google Shape;50;p28"/>
          <p:cNvSpPr txBox="1"/>
          <p:nvPr>
            <p:ph type="ctrTitle"/>
          </p:nvPr>
        </p:nvSpPr>
        <p:spPr>
          <a:xfrm>
            <a:off x="1510507" y="3886201"/>
            <a:ext cx="9242424" cy="1104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Font typeface="Quattrocento Sans"/>
              <a:buNone/>
              <a:defRPr sz="54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28"/>
          <p:cNvSpPr txBox="1"/>
          <p:nvPr>
            <p:ph idx="1" type="subTitle"/>
          </p:nvPr>
        </p:nvSpPr>
        <p:spPr>
          <a:xfrm>
            <a:off x="1510507" y="5130801"/>
            <a:ext cx="9242424" cy="53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and Content">
  <p:cSld name="1_Title and Content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29"/>
          <p:cNvSpPr/>
          <p:nvPr/>
        </p:nvSpPr>
        <p:spPr>
          <a:xfrm>
            <a:off x="0" y="0"/>
            <a:ext cx="12192000" cy="638175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" name="Google Shape;54;p29"/>
          <p:cNvSpPr/>
          <p:nvPr/>
        </p:nvSpPr>
        <p:spPr>
          <a:xfrm>
            <a:off x="371475" y="1460501"/>
            <a:ext cx="5724525" cy="474027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" name="Google Shape;55;p29"/>
          <p:cNvSpPr txBox="1"/>
          <p:nvPr>
            <p:ph type="title"/>
          </p:nvPr>
        </p:nvSpPr>
        <p:spPr>
          <a:xfrm>
            <a:off x="1244600" y="260351"/>
            <a:ext cx="9702800" cy="97313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Quattrocento Sans"/>
              <a:buNone/>
              <a:defRPr sz="44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29"/>
          <p:cNvSpPr txBox="1"/>
          <p:nvPr>
            <p:ph idx="1" type="body"/>
          </p:nvPr>
        </p:nvSpPr>
        <p:spPr>
          <a:xfrm>
            <a:off x="546100" y="1638299"/>
            <a:ext cx="5346700" cy="43815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Char char="•"/>
              <a:defRPr sz="2400">
                <a:solidFill>
                  <a:schemeClr val="lt1"/>
                </a:solidFill>
              </a:defRPr>
            </a:lvl1pPr>
            <a:lvl2pPr indent="-355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 sz="2000">
                <a:solidFill>
                  <a:schemeClr val="lt1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3pPr>
            <a:lvl4pPr indent="-3302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 sz="1600">
                <a:solidFill>
                  <a:schemeClr val="lt1"/>
                </a:solidFill>
              </a:defRPr>
            </a:lvl4pPr>
            <a:lvl5pPr indent="-3302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 sz="16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7" name="Google Shape;57;p29"/>
          <p:cNvSpPr txBox="1"/>
          <p:nvPr>
            <p:ph idx="12" type="sldNum"/>
          </p:nvPr>
        </p:nvSpPr>
        <p:spPr>
          <a:xfrm>
            <a:off x="11518900" y="6581978"/>
            <a:ext cx="373062" cy="20610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58" name="Google Shape;58;p29"/>
          <p:cNvSpPr/>
          <p:nvPr>
            <p:ph idx="2" type="pic"/>
          </p:nvPr>
        </p:nvSpPr>
        <p:spPr>
          <a:xfrm>
            <a:off x="6096000" y="1460501"/>
            <a:ext cx="5795963" cy="4740274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itle and Content">
  <p:cSld name="2_Title and Content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30"/>
          <p:cNvSpPr/>
          <p:nvPr/>
        </p:nvSpPr>
        <p:spPr>
          <a:xfrm>
            <a:off x="0" y="0"/>
            <a:ext cx="12192000" cy="638175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" name="Google Shape;61;p30"/>
          <p:cNvSpPr txBox="1"/>
          <p:nvPr>
            <p:ph type="title"/>
          </p:nvPr>
        </p:nvSpPr>
        <p:spPr>
          <a:xfrm>
            <a:off x="371476" y="260351"/>
            <a:ext cx="5495926" cy="21383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Quattrocento Sans"/>
              <a:buNone/>
              <a:defRPr sz="54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" name="Google Shape;62;p30"/>
          <p:cNvSpPr txBox="1"/>
          <p:nvPr>
            <p:ph idx="1" type="body"/>
          </p:nvPr>
        </p:nvSpPr>
        <p:spPr>
          <a:xfrm>
            <a:off x="371475" y="2603500"/>
            <a:ext cx="5495926" cy="35734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3" name="Google Shape;63;p30"/>
          <p:cNvSpPr txBox="1"/>
          <p:nvPr>
            <p:ph idx="12" type="sldNum"/>
          </p:nvPr>
        </p:nvSpPr>
        <p:spPr>
          <a:xfrm>
            <a:off x="11518900" y="6581978"/>
            <a:ext cx="373062" cy="20610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64" name="Google Shape;64;p30"/>
          <p:cNvSpPr/>
          <p:nvPr>
            <p:ph idx="2" type="pic"/>
          </p:nvPr>
        </p:nvSpPr>
        <p:spPr>
          <a:xfrm>
            <a:off x="9191224" y="637283"/>
            <a:ext cx="2692800" cy="278254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5" name="Google Shape;65;p30"/>
          <p:cNvSpPr/>
          <p:nvPr>
            <p:ph idx="3" type="pic"/>
          </p:nvPr>
        </p:nvSpPr>
        <p:spPr>
          <a:xfrm>
            <a:off x="6498424" y="3430043"/>
            <a:ext cx="2692800" cy="277232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6" name="Google Shape;66;p30"/>
          <p:cNvSpPr/>
          <p:nvPr/>
        </p:nvSpPr>
        <p:spPr>
          <a:xfrm>
            <a:off x="9289522" y="3527226"/>
            <a:ext cx="1248102" cy="12481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" name="Google Shape;67;p30"/>
          <p:cNvSpPr/>
          <p:nvPr/>
        </p:nvSpPr>
        <p:spPr>
          <a:xfrm>
            <a:off x="8621786" y="2848323"/>
            <a:ext cx="496540" cy="49654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" name="Google Shape;68;p30"/>
          <p:cNvSpPr/>
          <p:nvPr/>
        </p:nvSpPr>
        <p:spPr>
          <a:xfrm>
            <a:off x="8870898" y="2508125"/>
            <a:ext cx="247428" cy="24742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" name="Google Shape;69;p30"/>
          <p:cNvSpPr/>
          <p:nvPr/>
        </p:nvSpPr>
        <p:spPr>
          <a:xfrm>
            <a:off x="0" y="933450"/>
            <a:ext cx="300037" cy="14652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Title and Content">
  <p:cSld name="3_Title and Content"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31"/>
          <p:cNvSpPr/>
          <p:nvPr/>
        </p:nvSpPr>
        <p:spPr>
          <a:xfrm>
            <a:off x="0" y="0"/>
            <a:ext cx="12192000" cy="638175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" name="Google Shape;72;p31"/>
          <p:cNvSpPr txBox="1"/>
          <p:nvPr>
            <p:ph type="title"/>
          </p:nvPr>
        </p:nvSpPr>
        <p:spPr>
          <a:xfrm>
            <a:off x="371476" y="1016000"/>
            <a:ext cx="3997324" cy="2501899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Quattrocento Sans"/>
              <a:buNone/>
              <a:defRPr sz="54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31"/>
          <p:cNvSpPr txBox="1"/>
          <p:nvPr>
            <p:ph idx="1" type="body"/>
          </p:nvPr>
        </p:nvSpPr>
        <p:spPr>
          <a:xfrm>
            <a:off x="371475" y="3619500"/>
            <a:ext cx="3997325" cy="25574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4" name="Google Shape;74;p31"/>
          <p:cNvSpPr txBox="1"/>
          <p:nvPr>
            <p:ph idx="12" type="sldNum"/>
          </p:nvPr>
        </p:nvSpPr>
        <p:spPr>
          <a:xfrm>
            <a:off x="11518900" y="6581978"/>
            <a:ext cx="373062" cy="20610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75" name="Google Shape;75;p31"/>
          <p:cNvSpPr/>
          <p:nvPr>
            <p:ph idx="2" type="pic"/>
          </p:nvPr>
        </p:nvSpPr>
        <p:spPr>
          <a:xfrm>
            <a:off x="4902201" y="619125"/>
            <a:ext cx="3454400" cy="558165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6" name="Google Shape;76;p31"/>
          <p:cNvSpPr/>
          <p:nvPr>
            <p:ph idx="3" type="pic"/>
          </p:nvPr>
        </p:nvSpPr>
        <p:spPr>
          <a:xfrm>
            <a:off x="8432801" y="260351"/>
            <a:ext cx="3454400" cy="5581649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7" name="Google Shape;77;p31"/>
          <p:cNvSpPr/>
          <p:nvPr/>
        </p:nvSpPr>
        <p:spPr>
          <a:xfrm>
            <a:off x="8432801" y="5842000"/>
            <a:ext cx="3459162" cy="35877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" name="Google Shape;78;p31"/>
          <p:cNvSpPr/>
          <p:nvPr/>
        </p:nvSpPr>
        <p:spPr>
          <a:xfrm>
            <a:off x="4902201" y="239509"/>
            <a:ext cx="3459162" cy="35877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" name="Google Shape;79;p31"/>
          <p:cNvSpPr/>
          <p:nvPr/>
        </p:nvSpPr>
        <p:spPr>
          <a:xfrm>
            <a:off x="0" y="1384300"/>
            <a:ext cx="177800" cy="44577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40" Type="http://schemas.openxmlformats.org/officeDocument/2006/relationships/slideLayout" Target="../slideLayouts/slideLayout40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4" Type="http://schemas.openxmlformats.org/officeDocument/2006/relationships/slideLayout" Target="../slideLayouts/slideLayout44.xml"/><Relationship Id="rId43" Type="http://schemas.openxmlformats.org/officeDocument/2006/relationships/slideLayout" Target="../slideLayouts/slideLayout43.xml"/><Relationship Id="rId46" Type="http://schemas.openxmlformats.org/officeDocument/2006/relationships/slideLayout" Target="../slideLayouts/slideLayout46.xml"/><Relationship Id="rId45" Type="http://schemas.openxmlformats.org/officeDocument/2006/relationships/slideLayout" Target="../slideLayouts/slideLayout45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48" Type="http://schemas.openxmlformats.org/officeDocument/2006/relationships/slideLayout" Target="../slideLayouts/slideLayout48.xml"/><Relationship Id="rId47" Type="http://schemas.openxmlformats.org/officeDocument/2006/relationships/slideLayout" Target="../slideLayouts/slideLayout47.xml"/><Relationship Id="rId49" Type="http://schemas.openxmlformats.org/officeDocument/2006/relationships/slideLayout" Target="../slideLayouts/slideLayout4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20" Type="http://schemas.openxmlformats.org/officeDocument/2006/relationships/slideLayout" Target="../slideLayouts/slideLayout20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9" Type="http://schemas.openxmlformats.org/officeDocument/2006/relationships/slideLayout" Target="../slideLayouts/slideLayout29.xml"/><Relationship Id="rId51" Type="http://schemas.openxmlformats.org/officeDocument/2006/relationships/slideLayout" Target="../slideLayouts/slideLayout51.xml"/><Relationship Id="rId50" Type="http://schemas.openxmlformats.org/officeDocument/2006/relationships/slideLayout" Target="../slideLayouts/slideLayout50.xml"/><Relationship Id="rId53" Type="http://schemas.openxmlformats.org/officeDocument/2006/relationships/theme" Target="../theme/theme2.xml"/><Relationship Id="rId52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2"/>
          <p:cNvSpPr txBox="1"/>
          <p:nvPr>
            <p:ph type="title"/>
          </p:nvPr>
        </p:nvSpPr>
        <p:spPr>
          <a:xfrm>
            <a:off x="371475" y="260351"/>
            <a:ext cx="11520487" cy="75882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Quattrocento Sans"/>
              <a:buNone/>
              <a:defRPr b="1" i="0" sz="3600" u="none" cap="none" strike="noStrik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22"/>
          <p:cNvSpPr txBox="1"/>
          <p:nvPr>
            <p:ph idx="1" type="body"/>
          </p:nvPr>
        </p:nvSpPr>
        <p:spPr>
          <a:xfrm>
            <a:off x="371474" y="1233488"/>
            <a:ext cx="11520487" cy="49434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" name="Google Shape;12;p22"/>
          <p:cNvSpPr/>
          <p:nvPr/>
        </p:nvSpPr>
        <p:spPr>
          <a:xfrm>
            <a:off x="11229975" y="6512060"/>
            <a:ext cx="962025" cy="3459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" name="Google Shape;13;p22"/>
          <p:cNvSpPr txBox="1"/>
          <p:nvPr>
            <p:ph idx="12" type="sldNum"/>
          </p:nvPr>
        </p:nvSpPr>
        <p:spPr>
          <a:xfrm>
            <a:off x="11518900" y="6581978"/>
            <a:ext cx="373062" cy="20610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4" name="Google Shape;14;p22"/>
          <p:cNvSpPr/>
          <p:nvPr/>
        </p:nvSpPr>
        <p:spPr>
          <a:xfrm>
            <a:off x="0" y="260350"/>
            <a:ext cx="300037" cy="7556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  <p:sldLayoutId id="2147483700" r:id="rId52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orient="horz" pos="164">
          <p15:clr>
            <a:srgbClr val="F26B43"/>
          </p15:clr>
        </p15:guide>
        <p15:guide id="2" pos="234">
          <p15:clr>
            <a:srgbClr val="F26B43"/>
          </p15:clr>
        </p15:guide>
        <p15:guide id="3" orient="horz" pos="4133">
          <p15:clr>
            <a:srgbClr val="F26B43"/>
          </p15:clr>
        </p15:guide>
        <p15:guide id="4" pos="7491">
          <p15:clr>
            <a:srgbClr val="F26B43"/>
          </p15:clr>
        </p15:guide>
        <p15:guide id="5" orient="horz" pos="640">
          <p15:clr>
            <a:srgbClr val="F26B43"/>
          </p15:clr>
        </p15:guide>
        <p15:guide id="6" orient="horz" pos="777">
          <p15:clr>
            <a:srgbClr val="F26B43"/>
          </p15:clr>
        </p15:guide>
        <p15:guide id="7" orient="horz" pos="4020">
          <p15:clr>
            <a:srgbClr val="F26B43"/>
          </p15:clr>
        </p15:guide>
        <p15:guide id="8" orient="horz" pos="390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chart" Target="../charts/chart1.xml"/><Relationship Id="rId4" Type="http://schemas.openxmlformats.org/officeDocument/2006/relationships/chart" Target="../charts/chart2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5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5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3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3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chart" Target="../charts/chart3.xml"/><Relationship Id="rId4" Type="http://schemas.openxmlformats.org/officeDocument/2006/relationships/chart" Target="../charts/chart4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4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6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6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97" name="Shape 4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8" name="Google Shape;498;p1"/>
          <p:cNvSpPr txBox="1"/>
          <p:nvPr>
            <p:ph type="title"/>
          </p:nvPr>
        </p:nvSpPr>
        <p:spPr>
          <a:xfrm>
            <a:off x="1" y="13"/>
            <a:ext cx="12192000" cy="879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Quattrocento Sans"/>
              <a:buNone/>
            </a:pPr>
            <a:r>
              <a:rPr lang="en-US"/>
              <a:t>Question 1</a:t>
            </a:r>
            <a:endParaRPr/>
          </a:p>
        </p:txBody>
      </p:sp>
      <p:sp>
        <p:nvSpPr>
          <p:cNvPr id="499" name="Google Shape;499;p1"/>
          <p:cNvSpPr txBox="1"/>
          <p:nvPr>
            <p:ph idx="1" type="body"/>
          </p:nvPr>
        </p:nvSpPr>
        <p:spPr>
          <a:xfrm>
            <a:off x="0" y="1127996"/>
            <a:ext cx="12192000" cy="573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/>
              <a:t>Which does a better job showing timeseries data? </a:t>
            </a:r>
            <a:endParaRPr/>
          </a:p>
        </p:txBody>
      </p:sp>
      <p:graphicFrame>
        <p:nvGraphicFramePr>
          <p:cNvPr id="500" name="Google Shape;500;p1"/>
          <p:cNvGraphicFramePr/>
          <p:nvPr/>
        </p:nvGraphicFramePr>
        <p:xfrm>
          <a:off x="691053" y="2315272"/>
          <a:ext cx="3900600" cy="4294800"/>
        </p:xfrm>
        <a:graphic>
          <a:graphicData uri="http://schemas.openxmlformats.org/drawingml/2006/chart">
            <c:chart r:id="rId3"/>
          </a:graphicData>
        </a:graphic>
      </p:graphicFrame>
      <p:graphicFrame>
        <p:nvGraphicFramePr>
          <p:cNvPr id="501" name="Google Shape;501;p1"/>
          <p:cNvGraphicFramePr/>
          <p:nvPr/>
        </p:nvGraphicFramePr>
        <p:xfrm>
          <a:off x="6877659" y="2141688"/>
          <a:ext cx="4755000" cy="4076100"/>
        </p:xfrm>
        <a:graphic>
          <a:graphicData uri="http://schemas.openxmlformats.org/drawingml/2006/chart">
            <c:chart r:id="rId4"/>
          </a:graphicData>
        </a:graphic>
      </p:graphicFrame>
      <p:sp>
        <p:nvSpPr>
          <p:cNvPr id="502" name="Google Shape;502;p1"/>
          <p:cNvSpPr txBox="1"/>
          <p:nvPr/>
        </p:nvSpPr>
        <p:spPr>
          <a:xfrm>
            <a:off x="216164" y="2544263"/>
            <a:ext cx="12123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A.</a:t>
            </a:r>
            <a:endParaRPr/>
          </a:p>
        </p:txBody>
      </p:sp>
      <p:sp>
        <p:nvSpPr>
          <p:cNvPr id="503" name="Google Shape;503;p1"/>
          <p:cNvSpPr txBox="1"/>
          <p:nvPr/>
        </p:nvSpPr>
        <p:spPr>
          <a:xfrm>
            <a:off x="5665052" y="2544261"/>
            <a:ext cx="12123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B.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3" name="Shape 5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4" name="Google Shape;574;p10"/>
          <p:cNvSpPr txBox="1"/>
          <p:nvPr>
            <p:ph type="title"/>
          </p:nvPr>
        </p:nvSpPr>
        <p:spPr>
          <a:xfrm>
            <a:off x="371475" y="260351"/>
            <a:ext cx="11520487" cy="75882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Quattrocento Sans"/>
              <a:buNone/>
            </a:pPr>
            <a:r>
              <a:rPr lang="en-US"/>
              <a:t>Question 5</a:t>
            </a:r>
            <a:endParaRPr/>
          </a:p>
        </p:txBody>
      </p:sp>
      <p:sp>
        <p:nvSpPr>
          <p:cNvPr id="575" name="Google Shape;575;p10"/>
          <p:cNvSpPr txBox="1"/>
          <p:nvPr>
            <p:ph idx="1" type="body"/>
          </p:nvPr>
        </p:nvSpPr>
        <p:spPr>
          <a:xfrm>
            <a:off x="371474" y="1233488"/>
            <a:ext cx="4567415" cy="49434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/>
              <a:t>What’s wrong with this chart? 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0000"/>
              </a:buClr>
              <a:buSzPts val="2800"/>
              <a:buNone/>
            </a:pPr>
            <a:r>
              <a:rPr lang="en-US">
                <a:solidFill>
                  <a:srgbClr val="FF0000"/>
                </a:solidFill>
              </a:rPr>
              <a:t>Unclear scales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0000"/>
              </a:buClr>
              <a:buSzPts val="2800"/>
              <a:buNone/>
            </a:pPr>
            <a:r>
              <a:rPr lang="en-US">
                <a:solidFill>
                  <a:srgbClr val="FF0000"/>
                </a:solidFill>
              </a:rPr>
              <a:t>Unclear what’s being plotted (is a great deal being divided by a affair amount?) 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0000"/>
              </a:buClr>
              <a:buSzPts val="2800"/>
              <a:buNone/>
            </a:pPr>
            <a:r>
              <a:rPr lang="en-US">
                <a:solidFill>
                  <a:srgbClr val="FF0000"/>
                </a:solidFill>
              </a:rPr>
              <a:t>Layering of charts is not an extension of the underlying data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</p:txBody>
      </p:sp>
      <p:sp>
        <p:nvSpPr>
          <p:cNvPr id="576" name="Google Shape;576;p10"/>
          <p:cNvSpPr txBox="1"/>
          <p:nvPr>
            <p:ph idx="12" type="sldNum"/>
          </p:nvPr>
        </p:nvSpPr>
        <p:spPr>
          <a:xfrm>
            <a:off x="11518900" y="6581978"/>
            <a:ext cx="373062" cy="20610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577" name="Google Shape;577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033357" y="473053"/>
            <a:ext cx="6321828" cy="578215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1" name="Shape 5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2" name="Google Shape;582;p11"/>
          <p:cNvSpPr txBox="1"/>
          <p:nvPr>
            <p:ph type="title"/>
          </p:nvPr>
        </p:nvSpPr>
        <p:spPr>
          <a:xfrm>
            <a:off x="371475" y="260351"/>
            <a:ext cx="11520487" cy="75882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Quattrocento Sans"/>
              <a:buNone/>
            </a:pPr>
            <a:r>
              <a:rPr lang="en-US"/>
              <a:t>Question 6</a:t>
            </a:r>
            <a:endParaRPr/>
          </a:p>
        </p:txBody>
      </p:sp>
      <p:sp>
        <p:nvSpPr>
          <p:cNvPr id="583" name="Google Shape;583;p11"/>
          <p:cNvSpPr txBox="1"/>
          <p:nvPr>
            <p:ph idx="1" type="body"/>
          </p:nvPr>
        </p:nvSpPr>
        <p:spPr>
          <a:xfrm>
            <a:off x="371475" y="1233488"/>
            <a:ext cx="6021706" cy="49434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/>
              <a:t>Which data visualization principle does this chart violate? 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/>
              <a:t>A. Similarity 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/>
              <a:t>B. Proximity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/>
              <a:t>C. Continuity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/>
              <a:t>D. Spatial Positioning</a:t>
            </a:r>
            <a:endParaRPr/>
          </a:p>
        </p:txBody>
      </p:sp>
      <p:sp>
        <p:nvSpPr>
          <p:cNvPr id="584" name="Google Shape;584;p11"/>
          <p:cNvSpPr txBox="1"/>
          <p:nvPr>
            <p:ph idx="12" type="sldNum"/>
          </p:nvPr>
        </p:nvSpPr>
        <p:spPr>
          <a:xfrm>
            <a:off x="11518900" y="6581978"/>
            <a:ext cx="373062" cy="20610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585" name="Google Shape;585;p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298755" y="639763"/>
            <a:ext cx="4822365" cy="558144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9" name="Shape 5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0" name="Google Shape;590;p12"/>
          <p:cNvSpPr txBox="1"/>
          <p:nvPr>
            <p:ph type="title"/>
          </p:nvPr>
        </p:nvSpPr>
        <p:spPr>
          <a:xfrm>
            <a:off x="371475" y="260351"/>
            <a:ext cx="11520487" cy="75882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Quattrocento Sans"/>
              <a:buNone/>
            </a:pPr>
            <a:r>
              <a:rPr lang="en-US"/>
              <a:t>Question 6</a:t>
            </a:r>
            <a:endParaRPr/>
          </a:p>
        </p:txBody>
      </p:sp>
      <p:sp>
        <p:nvSpPr>
          <p:cNvPr id="591" name="Google Shape;591;p12"/>
          <p:cNvSpPr txBox="1"/>
          <p:nvPr>
            <p:ph idx="1" type="body"/>
          </p:nvPr>
        </p:nvSpPr>
        <p:spPr>
          <a:xfrm>
            <a:off x="371475" y="1233488"/>
            <a:ext cx="6021706" cy="49434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/>
              <a:t>Which data visualization principle does this chart </a:t>
            </a:r>
            <a:r>
              <a:rPr i="1" lang="en-US"/>
              <a:t>violate</a:t>
            </a:r>
            <a:r>
              <a:rPr lang="en-US"/>
              <a:t>? 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/>
              <a:t>A. Similarity 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/>
              <a:t>B. Proximity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/>
              <a:t>C. Continuity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/>
              <a:t>D. Spatial Positioning</a:t>
            </a:r>
            <a:endParaRPr/>
          </a:p>
        </p:txBody>
      </p:sp>
      <p:sp>
        <p:nvSpPr>
          <p:cNvPr id="592" name="Google Shape;592;p12"/>
          <p:cNvSpPr txBox="1"/>
          <p:nvPr>
            <p:ph idx="12" type="sldNum"/>
          </p:nvPr>
        </p:nvSpPr>
        <p:spPr>
          <a:xfrm>
            <a:off x="11518900" y="6581978"/>
            <a:ext cx="373062" cy="20610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593" name="Google Shape;593;p1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298755" y="639763"/>
            <a:ext cx="4822365" cy="5581441"/>
          </a:xfrm>
          <a:prstGeom prst="rect">
            <a:avLst/>
          </a:prstGeom>
          <a:noFill/>
          <a:ln>
            <a:noFill/>
          </a:ln>
        </p:spPr>
      </p:pic>
      <p:sp>
        <p:nvSpPr>
          <p:cNvPr id="594" name="Google Shape;594;p12"/>
          <p:cNvSpPr/>
          <p:nvPr/>
        </p:nvSpPr>
        <p:spPr>
          <a:xfrm>
            <a:off x="307659" y="4165037"/>
            <a:ext cx="4243739" cy="558800"/>
          </a:xfrm>
          <a:prstGeom prst="rect">
            <a:avLst/>
          </a:prstGeom>
          <a:noFill/>
          <a:ln cap="flat" cmpd="sng" w="5715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8" name="Shape 5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9" name="Google Shape;599;p13"/>
          <p:cNvSpPr txBox="1"/>
          <p:nvPr>
            <p:ph type="title"/>
          </p:nvPr>
        </p:nvSpPr>
        <p:spPr>
          <a:xfrm>
            <a:off x="371475" y="260351"/>
            <a:ext cx="11520487" cy="75882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Quattrocento Sans"/>
              <a:buNone/>
            </a:pPr>
            <a:r>
              <a:rPr lang="en-US"/>
              <a:t>Question 7</a:t>
            </a:r>
            <a:endParaRPr/>
          </a:p>
        </p:txBody>
      </p:sp>
      <p:sp>
        <p:nvSpPr>
          <p:cNvPr id="600" name="Google Shape;600;p13"/>
          <p:cNvSpPr txBox="1"/>
          <p:nvPr>
            <p:ph idx="1" type="body"/>
          </p:nvPr>
        </p:nvSpPr>
        <p:spPr>
          <a:xfrm>
            <a:off x="371474" y="1233488"/>
            <a:ext cx="11520487" cy="49434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/>
              <a:t>What we present must always be…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  <a:p>
            <a:pPr indent="-514350" lvl="0" marL="51435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AutoNum type="alphaLcPeriod"/>
            </a:pPr>
            <a:r>
              <a:rPr lang="en-US"/>
              <a:t>The natural extension of the underlying problem</a:t>
            </a:r>
            <a:endParaRPr/>
          </a:p>
          <a:p>
            <a:pPr indent="-514350" lvl="0" marL="51435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AutoNum type="alphaLcPeriod"/>
            </a:pPr>
            <a:r>
              <a:rPr lang="en-US"/>
              <a:t>Divorced from the underlying data </a:t>
            </a:r>
            <a:endParaRPr/>
          </a:p>
          <a:p>
            <a:pPr indent="-514350" lvl="0" marL="51435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AutoNum type="alphaLcPeriod"/>
            </a:pPr>
            <a:r>
              <a:rPr lang="en-US"/>
              <a:t>An expression of our inner creativity </a:t>
            </a:r>
            <a:endParaRPr/>
          </a:p>
          <a:p>
            <a:pPr indent="-514350" lvl="0" marL="51435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AutoNum type="alphaLcPeriod"/>
            </a:pPr>
            <a:r>
              <a:rPr lang="en-US"/>
              <a:t>What management and stakeholders believe is the most important data</a:t>
            </a:r>
            <a:endParaRPr/>
          </a:p>
        </p:txBody>
      </p:sp>
      <p:sp>
        <p:nvSpPr>
          <p:cNvPr id="601" name="Google Shape;601;p13"/>
          <p:cNvSpPr txBox="1"/>
          <p:nvPr>
            <p:ph idx="12" type="sldNum"/>
          </p:nvPr>
        </p:nvSpPr>
        <p:spPr>
          <a:xfrm>
            <a:off x="11518900" y="6581978"/>
            <a:ext cx="373062" cy="20610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05" name="Shape 6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6" name="Google Shape;606;p14"/>
          <p:cNvSpPr txBox="1"/>
          <p:nvPr>
            <p:ph type="title"/>
          </p:nvPr>
        </p:nvSpPr>
        <p:spPr>
          <a:xfrm>
            <a:off x="371475" y="260351"/>
            <a:ext cx="11520487" cy="75882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Quattrocento Sans"/>
              <a:buNone/>
            </a:pPr>
            <a:r>
              <a:rPr lang="en-US"/>
              <a:t>Question 7</a:t>
            </a:r>
            <a:endParaRPr/>
          </a:p>
        </p:txBody>
      </p:sp>
      <p:sp>
        <p:nvSpPr>
          <p:cNvPr id="607" name="Google Shape;607;p14"/>
          <p:cNvSpPr txBox="1"/>
          <p:nvPr>
            <p:ph idx="1" type="body"/>
          </p:nvPr>
        </p:nvSpPr>
        <p:spPr>
          <a:xfrm>
            <a:off x="371474" y="1233488"/>
            <a:ext cx="11520487" cy="49434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/>
              <a:t>What we present must always be…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  <a:p>
            <a:pPr indent="-514350" lvl="0" marL="51435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AutoNum type="alphaLcPeriod"/>
            </a:pPr>
            <a:r>
              <a:rPr lang="en-US"/>
              <a:t>The natural extension of the underlying problem</a:t>
            </a:r>
            <a:endParaRPr/>
          </a:p>
          <a:p>
            <a:pPr indent="-514350" lvl="0" marL="51435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AutoNum type="alphaLcPeriod"/>
            </a:pPr>
            <a:r>
              <a:rPr lang="en-US"/>
              <a:t>Divorced from the underlying data </a:t>
            </a:r>
            <a:endParaRPr/>
          </a:p>
          <a:p>
            <a:pPr indent="-514350" lvl="0" marL="51435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AutoNum type="alphaLcPeriod"/>
            </a:pPr>
            <a:r>
              <a:rPr lang="en-US"/>
              <a:t>An expression of our inner creativity </a:t>
            </a:r>
            <a:endParaRPr/>
          </a:p>
          <a:p>
            <a:pPr indent="-514350" lvl="0" marL="51435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AutoNum type="alphaLcPeriod"/>
            </a:pPr>
            <a:r>
              <a:rPr lang="en-US"/>
              <a:t>What management and stakeholders believe is the most important data</a:t>
            </a:r>
            <a:endParaRPr/>
          </a:p>
        </p:txBody>
      </p:sp>
      <p:sp>
        <p:nvSpPr>
          <p:cNvPr id="608" name="Google Shape;608;p14"/>
          <p:cNvSpPr txBox="1"/>
          <p:nvPr>
            <p:ph idx="12" type="sldNum"/>
          </p:nvPr>
        </p:nvSpPr>
        <p:spPr>
          <a:xfrm>
            <a:off x="11518900" y="6581978"/>
            <a:ext cx="373062" cy="20610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609" name="Google Shape;609;p14"/>
          <p:cNvSpPr/>
          <p:nvPr/>
        </p:nvSpPr>
        <p:spPr>
          <a:xfrm>
            <a:off x="300039" y="2206697"/>
            <a:ext cx="8569641" cy="558800"/>
          </a:xfrm>
          <a:prstGeom prst="rect">
            <a:avLst/>
          </a:prstGeom>
          <a:noFill/>
          <a:ln cap="flat" cmpd="sng" w="5715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3" name="Shape 6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" name="Google Shape;614;p15"/>
          <p:cNvSpPr txBox="1"/>
          <p:nvPr>
            <p:ph type="title"/>
          </p:nvPr>
        </p:nvSpPr>
        <p:spPr>
          <a:xfrm>
            <a:off x="371475" y="260351"/>
            <a:ext cx="11520487" cy="75882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Quattrocento Sans"/>
              <a:buNone/>
            </a:pPr>
            <a:r>
              <a:rPr lang="en-US"/>
              <a:t>Question 8</a:t>
            </a:r>
            <a:endParaRPr/>
          </a:p>
        </p:txBody>
      </p:sp>
      <p:sp>
        <p:nvSpPr>
          <p:cNvPr id="615" name="Google Shape;615;p15"/>
          <p:cNvSpPr txBox="1"/>
          <p:nvPr>
            <p:ph idx="1" type="body"/>
          </p:nvPr>
        </p:nvSpPr>
        <p:spPr>
          <a:xfrm>
            <a:off x="371475" y="1233488"/>
            <a:ext cx="4680586" cy="49434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/>
              <a:t>This chart is a good example of a(n)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  <a:p>
            <a:pPr indent="-514350" lvl="0" marL="51435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AutoNum type="alphaUcPeriod"/>
            </a:pPr>
            <a:r>
              <a:rPr lang="en-US"/>
              <a:t>Data plot</a:t>
            </a:r>
            <a:endParaRPr/>
          </a:p>
          <a:p>
            <a:pPr indent="-514350" lvl="0" marL="51435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AutoNum type="alphaUcPeriod"/>
            </a:pPr>
            <a:r>
              <a:rPr lang="en-US"/>
              <a:t>Data chart</a:t>
            </a:r>
            <a:endParaRPr/>
          </a:p>
          <a:p>
            <a:pPr indent="-514350" lvl="0" marL="51435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AutoNum type="alphaUcPeriod"/>
            </a:pPr>
            <a:r>
              <a:rPr lang="en-US"/>
              <a:t>Info graphic</a:t>
            </a:r>
            <a:endParaRPr/>
          </a:p>
          <a:p>
            <a:pPr indent="-514350" lvl="0" marL="51435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AutoNum type="alphaUcPeriod"/>
            </a:pPr>
            <a:r>
              <a:rPr lang="en-US"/>
              <a:t>Data graphic</a:t>
            </a:r>
            <a:endParaRPr/>
          </a:p>
        </p:txBody>
      </p:sp>
      <p:sp>
        <p:nvSpPr>
          <p:cNvPr id="616" name="Google Shape;616;p15"/>
          <p:cNvSpPr txBox="1"/>
          <p:nvPr>
            <p:ph idx="12" type="sldNum"/>
          </p:nvPr>
        </p:nvSpPr>
        <p:spPr>
          <a:xfrm>
            <a:off x="11518900" y="6581978"/>
            <a:ext cx="373062" cy="20610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617" name="Google Shape;617;p15"/>
          <p:cNvPicPr preferRelativeResize="0"/>
          <p:nvPr/>
        </p:nvPicPr>
        <p:blipFill rotWithShape="1">
          <a:blip r:embed="rId3">
            <a:alphaModFix/>
          </a:blip>
          <a:srcRect b="0" l="0" r="39818" t="0"/>
          <a:stretch/>
        </p:blipFill>
        <p:spPr>
          <a:xfrm>
            <a:off x="4855037" y="1233488"/>
            <a:ext cx="6663863" cy="38871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21" name="Shape 6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2" name="Google Shape;622;p16"/>
          <p:cNvSpPr txBox="1"/>
          <p:nvPr>
            <p:ph type="title"/>
          </p:nvPr>
        </p:nvSpPr>
        <p:spPr>
          <a:xfrm>
            <a:off x="371475" y="260351"/>
            <a:ext cx="11520487" cy="75882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Quattrocento Sans"/>
              <a:buNone/>
            </a:pPr>
            <a:r>
              <a:rPr lang="en-US"/>
              <a:t>Question 8</a:t>
            </a:r>
            <a:endParaRPr/>
          </a:p>
        </p:txBody>
      </p:sp>
      <p:sp>
        <p:nvSpPr>
          <p:cNvPr id="623" name="Google Shape;623;p16"/>
          <p:cNvSpPr txBox="1"/>
          <p:nvPr>
            <p:ph idx="1" type="body"/>
          </p:nvPr>
        </p:nvSpPr>
        <p:spPr>
          <a:xfrm>
            <a:off x="371475" y="1233488"/>
            <a:ext cx="4680586" cy="49434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/>
              <a:t>This chart is a good example of a(n)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  <a:p>
            <a:pPr indent="-514350" lvl="0" marL="51435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AutoNum type="alphaUcPeriod"/>
            </a:pPr>
            <a:r>
              <a:rPr lang="en-US"/>
              <a:t>Data plot</a:t>
            </a:r>
            <a:endParaRPr/>
          </a:p>
          <a:p>
            <a:pPr indent="-514350" lvl="0" marL="51435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AutoNum type="alphaUcPeriod"/>
            </a:pPr>
            <a:r>
              <a:rPr lang="en-US"/>
              <a:t>Data chart</a:t>
            </a:r>
            <a:endParaRPr/>
          </a:p>
          <a:p>
            <a:pPr indent="-514350" lvl="0" marL="51435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AutoNum type="alphaUcPeriod"/>
            </a:pPr>
            <a:r>
              <a:rPr lang="en-US"/>
              <a:t>Info graphic</a:t>
            </a:r>
            <a:endParaRPr/>
          </a:p>
          <a:p>
            <a:pPr indent="-514350" lvl="0" marL="51435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AutoNum type="alphaUcPeriod"/>
            </a:pPr>
            <a:r>
              <a:rPr lang="en-US"/>
              <a:t>Data graphic</a:t>
            </a:r>
            <a:endParaRPr/>
          </a:p>
        </p:txBody>
      </p:sp>
      <p:sp>
        <p:nvSpPr>
          <p:cNvPr id="624" name="Google Shape;624;p16"/>
          <p:cNvSpPr txBox="1"/>
          <p:nvPr>
            <p:ph idx="12" type="sldNum"/>
          </p:nvPr>
        </p:nvSpPr>
        <p:spPr>
          <a:xfrm>
            <a:off x="11518900" y="6581978"/>
            <a:ext cx="373062" cy="20610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625" name="Google Shape;625;p16"/>
          <p:cNvPicPr preferRelativeResize="0"/>
          <p:nvPr/>
        </p:nvPicPr>
        <p:blipFill rotWithShape="1">
          <a:blip r:embed="rId3">
            <a:alphaModFix/>
          </a:blip>
          <a:srcRect b="0" l="0" r="39818" t="0"/>
          <a:stretch/>
        </p:blipFill>
        <p:spPr>
          <a:xfrm>
            <a:off x="4855037" y="1233488"/>
            <a:ext cx="6663862" cy="3887152"/>
          </a:xfrm>
          <a:prstGeom prst="rect">
            <a:avLst/>
          </a:prstGeom>
          <a:noFill/>
          <a:ln>
            <a:noFill/>
          </a:ln>
        </p:spPr>
      </p:pic>
      <p:sp>
        <p:nvSpPr>
          <p:cNvPr id="626" name="Google Shape;626;p16"/>
          <p:cNvSpPr/>
          <p:nvPr/>
        </p:nvSpPr>
        <p:spPr>
          <a:xfrm>
            <a:off x="284799" y="4157417"/>
            <a:ext cx="3288981" cy="558800"/>
          </a:xfrm>
          <a:prstGeom prst="rect">
            <a:avLst/>
          </a:prstGeom>
          <a:noFill/>
          <a:ln cap="flat" cmpd="sng" w="5715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0" name="Shape 6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1" name="Google Shape;631;p17"/>
          <p:cNvSpPr txBox="1"/>
          <p:nvPr>
            <p:ph type="title"/>
          </p:nvPr>
        </p:nvSpPr>
        <p:spPr>
          <a:xfrm>
            <a:off x="371475" y="260351"/>
            <a:ext cx="11520487" cy="75882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Quattrocento Sans"/>
              <a:buNone/>
            </a:pPr>
            <a:r>
              <a:rPr lang="en-US"/>
              <a:t>Question 9</a:t>
            </a:r>
            <a:endParaRPr/>
          </a:p>
        </p:txBody>
      </p:sp>
      <p:sp>
        <p:nvSpPr>
          <p:cNvPr id="632" name="Google Shape;632;p17"/>
          <p:cNvSpPr txBox="1"/>
          <p:nvPr>
            <p:ph idx="1" type="body"/>
          </p:nvPr>
        </p:nvSpPr>
        <p:spPr>
          <a:xfrm>
            <a:off x="371474" y="1233488"/>
            <a:ext cx="11520487" cy="49434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/>
              <a:t>The following is a good example of a(n)….</a:t>
            </a:r>
            <a:endParaRPr/>
          </a:p>
        </p:txBody>
      </p:sp>
      <p:sp>
        <p:nvSpPr>
          <p:cNvPr id="633" name="Google Shape;633;p17"/>
          <p:cNvSpPr txBox="1"/>
          <p:nvPr>
            <p:ph idx="12" type="sldNum"/>
          </p:nvPr>
        </p:nvSpPr>
        <p:spPr>
          <a:xfrm>
            <a:off x="11518900" y="6581978"/>
            <a:ext cx="373062" cy="20610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634" name="Google Shape;634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71474" y="1914985"/>
            <a:ext cx="7887680" cy="4059095"/>
          </a:xfrm>
          <a:prstGeom prst="rect">
            <a:avLst/>
          </a:prstGeom>
          <a:noFill/>
          <a:ln>
            <a:noFill/>
          </a:ln>
        </p:spPr>
      </p:pic>
      <p:sp>
        <p:nvSpPr>
          <p:cNvPr id="635" name="Google Shape;635;p17"/>
          <p:cNvSpPr txBox="1"/>
          <p:nvPr/>
        </p:nvSpPr>
        <p:spPr>
          <a:xfrm>
            <a:off x="8540115" y="1424190"/>
            <a:ext cx="4680586" cy="287940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t/>
            </a:r>
            <a:endParaRPr sz="2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514350" lvl="0" marL="51435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AutoNum type="alphaUcPeriod"/>
            </a:pPr>
            <a:r>
              <a:rPr lang="en-US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Data plot</a:t>
            </a:r>
            <a:endParaRPr/>
          </a:p>
          <a:p>
            <a:pPr indent="-514350" lvl="0" marL="51435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AutoNum type="alphaUcPeriod"/>
            </a:pPr>
            <a:r>
              <a:rPr lang="en-US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Data chart</a:t>
            </a:r>
            <a:endParaRPr/>
          </a:p>
          <a:p>
            <a:pPr indent="-514350" lvl="0" marL="51435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AutoNum type="alphaUcPeriod"/>
            </a:pPr>
            <a:r>
              <a:rPr lang="en-US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Info graphic</a:t>
            </a:r>
            <a:endParaRPr/>
          </a:p>
          <a:p>
            <a:pPr indent="-514350" lvl="0" marL="51435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AutoNum type="alphaUcPeriod"/>
            </a:pPr>
            <a:r>
              <a:rPr lang="en-US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Data graphic</a:t>
            </a:r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9" name="Shape 6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0" name="Google Shape;640;p18"/>
          <p:cNvSpPr txBox="1"/>
          <p:nvPr>
            <p:ph type="title"/>
          </p:nvPr>
        </p:nvSpPr>
        <p:spPr>
          <a:xfrm>
            <a:off x="371475" y="260351"/>
            <a:ext cx="11520487" cy="75882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Quattrocento Sans"/>
              <a:buNone/>
            </a:pPr>
            <a:r>
              <a:rPr lang="en-US"/>
              <a:t>Question 9</a:t>
            </a:r>
            <a:endParaRPr/>
          </a:p>
        </p:txBody>
      </p:sp>
      <p:sp>
        <p:nvSpPr>
          <p:cNvPr id="641" name="Google Shape;641;p18"/>
          <p:cNvSpPr txBox="1"/>
          <p:nvPr>
            <p:ph idx="1" type="body"/>
          </p:nvPr>
        </p:nvSpPr>
        <p:spPr>
          <a:xfrm>
            <a:off x="371474" y="1233488"/>
            <a:ext cx="11520487" cy="49434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/>
              <a:t>The following is a good example of a(n)….</a:t>
            </a:r>
            <a:endParaRPr/>
          </a:p>
        </p:txBody>
      </p:sp>
      <p:sp>
        <p:nvSpPr>
          <p:cNvPr id="642" name="Google Shape;642;p18"/>
          <p:cNvSpPr txBox="1"/>
          <p:nvPr>
            <p:ph idx="12" type="sldNum"/>
          </p:nvPr>
        </p:nvSpPr>
        <p:spPr>
          <a:xfrm>
            <a:off x="11518900" y="6581978"/>
            <a:ext cx="373062" cy="20610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643" name="Google Shape;643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71474" y="1914985"/>
            <a:ext cx="7887680" cy="4059095"/>
          </a:xfrm>
          <a:prstGeom prst="rect">
            <a:avLst/>
          </a:prstGeom>
          <a:noFill/>
          <a:ln>
            <a:noFill/>
          </a:ln>
        </p:spPr>
      </p:pic>
      <p:sp>
        <p:nvSpPr>
          <p:cNvPr id="644" name="Google Shape;644;p18"/>
          <p:cNvSpPr txBox="1"/>
          <p:nvPr/>
        </p:nvSpPr>
        <p:spPr>
          <a:xfrm>
            <a:off x="8540115" y="1424190"/>
            <a:ext cx="4680586" cy="287940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t/>
            </a:r>
            <a:endParaRPr sz="2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514350" lvl="0" marL="51435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AutoNum type="alphaUcPeriod"/>
            </a:pPr>
            <a:r>
              <a:rPr lang="en-US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Data plot</a:t>
            </a:r>
            <a:endParaRPr/>
          </a:p>
          <a:p>
            <a:pPr indent="-514350" lvl="0" marL="51435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AutoNum type="alphaUcPeriod"/>
            </a:pPr>
            <a:r>
              <a:rPr lang="en-US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Data chart</a:t>
            </a:r>
            <a:endParaRPr/>
          </a:p>
          <a:p>
            <a:pPr indent="-514350" lvl="0" marL="51435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AutoNum type="alphaUcPeriod"/>
            </a:pPr>
            <a:r>
              <a:rPr lang="en-US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Info graphic</a:t>
            </a:r>
            <a:endParaRPr/>
          </a:p>
          <a:p>
            <a:pPr indent="-514350" lvl="0" marL="51435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AutoNum type="alphaUcPeriod"/>
            </a:pPr>
            <a:r>
              <a:rPr lang="en-US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Data graphic</a:t>
            </a:r>
            <a:endParaRPr/>
          </a:p>
        </p:txBody>
      </p:sp>
      <p:sp>
        <p:nvSpPr>
          <p:cNvPr id="645" name="Google Shape;645;p18"/>
          <p:cNvSpPr/>
          <p:nvPr/>
        </p:nvSpPr>
        <p:spPr>
          <a:xfrm>
            <a:off x="8416450" y="2870200"/>
            <a:ext cx="3288981" cy="558800"/>
          </a:xfrm>
          <a:prstGeom prst="rect">
            <a:avLst/>
          </a:prstGeom>
          <a:noFill/>
          <a:ln cap="flat" cmpd="sng" w="5715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9" name="Shape 6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0" name="Google Shape;650;p19"/>
          <p:cNvSpPr txBox="1"/>
          <p:nvPr>
            <p:ph type="title"/>
          </p:nvPr>
        </p:nvSpPr>
        <p:spPr>
          <a:xfrm>
            <a:off x="371475" y="260351"/>
            <a:ext cx="11520487" cy="75882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Quattrocento Sans"/>
              <a:buNone/>
            </a:pPr>
            <a:r>
              <a:rPr lang="en-US"/>
              <a:t>Question 10</a:t>
            </a:r>
            <a:endParaRPr/>
          </a:p>
        </p:txBody>
      </p:sp>
      <p:sp>
        <p:nvSpPr>
          <p:cNvPr id="651" name="Google Shape;651;p19"/>
          <p:cNvSpPr txBox="1"/>
          <p:nvPr>
            <p:ph idx="1" type="body"/>
          </p:nvPr>
        </p:nvSpPr>
        <p:spPr>
          <a:xfrm>
            <a:off x="371475" y="1233488"/>
            <a:ext cx="4634866" cy="49434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/>
              <a:t>Which columns in this table have alignment issues? 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/>
              <a:t>a. Column 1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/>
              <a:t>b. Columns 1 &amp; 2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/>
              <a:t>c. Columns 1, 2, &amp; 3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/>
              <a:t>d. All of the columns</a:t>
            </a:r>
            <a:endParaRPr/>
          </a:p>
        </p:txBody>
      </p:sp>
      <p:sp>
        <p:nvSpPr>
          <p:cNvPr id="652" name="Google Shape;652;p19"/>
          <p:cNvSpPr txBox="1"/>
          <p:nvPr>
            <p:ph idx="12" type="sldNum"/>
          </p:nvPr>
        </p:nvSpPr>
        <p:spPr>
          <a:xfrm>
            <a:off x="11518900" y="6581978"/>
            <a:ext cx="373062" cy="20610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graphicFrame>
        <p:nvGraphicFramePr>
          <p:cNvPr id="653" name="Google Shape;653;p19"/>
          <p:cNvGraphicFramePr/>
          <p:nvPr/>
        </p:nvGraphicFramePr>
        <p:xfrm>
          <a:off x="5254244" y="2020253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{10DB70A8-C574-4CA4-B0AF-F8725A0DC055}</a:tableStyleId>
              </a:tblPr>
              <a:tblGrid>
                <a:gridCol w="1566175"/>
                <a:gridCol w="1566175"/>
                <a:gridCol w="1566175"/>
                <a:gridCol w="1566175"/>
              </a:tblGrid>
              <a:tr h="2286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800" u="none" cap="none" strike="noStrike"/>
                        <a:t>Key Value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800" u="none" cap="none" strike="noStrike"/>
                        <a:t>Date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800" u="none" cap="none" strike="noStrike"/>
                        <a:t>Categorical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800" u="none" cap="none" strike="noStrike"/>
                        <a:t>Numerical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73675"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u="none" cap="none" strike="noStrike"/>
                        <a:t>Project 1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u="none" cap="none" strike="noStrik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8/2/1999 </a:t>
                      </a:r>
                      <a:endParaRPr/>
                    </a:p>
                  </a:txBody>
                  <a:tcPr marT="4225" marB="0" marR="4225" marL="422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u="none" cap="none" strike="noStrike"/>
                        <a:t>High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u="none" cap="none" strike="noStrike"/>
                        <a:t>$5000.00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u="none" cap="none" strike="noStrike"/>
                        <a:t>Project 2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u="none" cap="none" strike="noStrik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10/23/1999</a:t>
                      </a:r>
                      <a:endParaRPr/>
                    </a:p>
                  </a:txBody>
                  <a:tcPr marT="4225" marB="0" marR="4225" marL="422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u="none" cap="none" strike="noStrike"/>
                        <a:t>Medium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u="none" cap="none" strike="noStrike"/>
                        <a:t>$7000.00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u="none" cap="none" strike="noStrike"/>
                        <a:t>Project 3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u="none" cap="none" strike="noStrik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1/28/2000</a:t>
                      </a:r>
                      <a:endParaRPr/>
                    </a:p>
                  </a:txBody>
                  <a:tcPr marT="4225" marB="0" marR="4225" marL="422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u="none" cap="none" strike="noStrike"/>
                        <a:t>Low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u="none" cap="none" strike="noStrike"/>
                        <a:t>$3000.20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u="none" cap="none" strike="noStrike"/>
                        <a:t>Project 4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u="none" cap="none" strike="noStrik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2/7/2000</a:t>
                      </a:r>
                      <a:endParaRPr/>
                    </a:p>
                  </a:txBody>
                  <a:tcPr marT="4225" marB="0" marR="4225" marL="422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u="none" cap="none" strike="noStrike"/>
                        <a:t>Medium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u="none" cap="none" strike="noStrike"/>
                        <a:t>$500.00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654" name="Google Shape;654;p19"/>
          <p:cNvSpPr txBox="1"/>
          <p:nvPr/>
        </p:nvSpPr>
        <p:spPr>
          <a:xfrm>
            <a:off x="5448300" y="1260425"/>
            <a:ext cx="1059180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Column 1</a:t>
            </a:r>
            <a:endParaRPr/>
          </a:p>
        </p:txBody>
      </p:sp>
      <p:sp>
        <p:nvSpPr>
          <p:cNvPr id="655" name="Google Shape;655;p19"/>
          <p:cNvSpPr txBox="1"/>
          <p:nvPr/>
        </p:nvSpPr>
        <p:spPr>
          <a:xfrm>
            <a:off x="6949439" y="1270218"/>
            <a:ext cx="1059180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Column 2</a:t>
            </a:r>
            <a:endParaRPr/>
          </a:p>
        </p:txBody>
      </p:sp>
      <p:sp>
        <p:nvSpPr>
          <p:cNvPr id="656" name="Google Shape;656;p19"/>
          <p:cNvSpPr txBox="1"/>
          <p:nvPr/>
        </p:nvSpPr>
        <p:spPr>
          <a:xfrm>
            <a:off x="8538972" y="1270218"/>
            <a:ext cx="1059180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Column 3</a:t>
            </a:r>
            <a:endParaRPr/>
          </a:p>
        </p:txBody>
      </p:sp>
      <p:sp>
        <p:nvSpPr>
          <p:cNvPr id="657" name="Google Shape;657;p19"/>
          <p:cNvSpPr txBox="1"/>
          <p:nvPr/>
        </p:nvSpPr>
        <p:spPr>
          <a:xfrm>
            <a:off x="10128505" y="1270218"/>
            <a:ext cx="1059180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Column 4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07" name="Shape 5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" name="Google Shape;508;p2"/>
          <p:cNvSpPr txBox="1"/>
          <p:nvPr>
            <p:ph type="title"/>
          </p:nvPr>
        </p:nvSpPr>
        <p:spPr>
          <a:xfrm>
            <a:off x="371475" y="260351"/>
            <a:ext cx="11520487" cy="75882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Quattrocento Sans"/>
              <a:buNone/>
            </a:pPr>
            <a:r>
              <a:rPr lang="en-US"/>
              <a:t>Question 1</a:t>
            </a:r>
            <a:endParaRPr/>
          </a:p>
        </p:txBody>
      </p:sp>
      <p:sp>
        <p:nvSpPr>
          <p:cNvPr id="509" name="Google Shape;509;p2"/>
          <p:cNvSpPr txBox="1"/>
          <p:nvPr>
            <p:ph idx="1" type="body"/>
          </p:nvPr>
        </p:nvSpPr>
        <p:spPr>
          <a:xfrm>
            <a:off x="371474" y="1233488"/>
            <a:ext cx="11520487" cy="49434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/>
              <a:t>Which does a better job showing timeseries data? </a:t>
            </a:r>
            <a:endParaRPr/>
          </a:p>
        </p:txBody>
      </p:sp>
      <p:graphicFrame>
        <p:nvGraphicFramePr>
          <p:cNvPr id="510" name="Google Shape;510;p2"/>
          <p:cNvGraphicFramePr/>
          <p:nvPr/>
        </p:nvGraphicFramePr>
        <p:xfrm>
          <a:off x="1024468" y="2257778"/>
          <a:ext cx="3685821" cy="3705401"/>
        </p:xfrm>
        <a:graphic>
          <a:graphicData uri="http://schemas.openxmlformats.org/drawingml/2006/chart">
            <c:chart r:id="rId3"/>
          </a:graphicData>
        </a:graphic>
      </p:graphicFrame>
      <p:graphicFrame>
        <p:nvGraphicFramePr>
          <p:cNvPr id="511" name="Google Shape;511;p2"/>
          <p:cNvGraphicFramePr/>
          <p:nvPr/>
        </p:nvGraphicFramePr>
        <p:xfrm>
          <a:off x="6870349" y="2108023"/>
          <a:ext cx="4492975" cy="3516489"/>
        </p:xfrm>
        <a:graphic>
          <a:graphicData uri="http://schemas.openxmlformats.org/drawingml/2006/chart">
            <c:chart r:id="rId4"/>
          </a:graphicData>
        </a:graphic>
      </p:graphicFrame>
      <p:sp>
        <p:nvSpPr>
          <p:cNvPr id="512" name="Google Shape;512;p2"/>
          <p:cNvSpPr txBox="1"/>
          <p:nvPr/>
        </p:nvSpPr>
        <p:spPr>
          <a:xfrm>
            <a:off x="575733" y="2455333"/>
            <a:ext cx="1145823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A.</a:t>
            </a:r>
            <a:endParaRPr/>
          </a:p>
        </p:txBody>
      </p:sp>
      <p:sp>
        <p:nvSpPr>
          <p:cNvPr id="513" name="Google Shape;513;p2"/>
          <p:cNvSpPr txBox="1"/>
          <p:nvPr/>
        </p:nvSpPr>
        <p:spPr>
          <a:xfrm>
            <a:off x="5724526" y="2455332"/>
            <a:ext cx="1145823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B.</a:t>
            </a:r>
            <a:endParaRPr/>
          </a:p>
        </p:txBody>
      </p:sp>
      <p:sp>
        <p:nvSpPr>
          <p:cNvPr id="514" name="Google Shape;514;p2"/>
          <p:cNvSpPr/>
          <p:nvPr/>
        </p:nvSpPr>
        <p:spPr>
          <a:xfrm>
            <a:off x="5599289" y="1868311"/>
            <a:ext cx="6292672" cy="4205111"/>
          </a:xfrm>
          <a:prstGeom prst="rect">
            <a:avLst/>
          </a:prstGeom>
          <a:noFill/>
          <a:ln cap="flat" cmpd="sng" w="5715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1" name="Shape 6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2" name="Google Shape;662;p20"/>
          <p:cNvSpPr txBox="1"/>
          <p:nvPr>
            <p:ph type="title"/>
          </p:nvPr>
        </p:nvSpPr>
        <p:spPr>
          <a:xfrm>
            <a:off x="371475" y="260351"/>
            <a:ext cx="11520487" cy="75882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Quattrocento Sans"/>
              <a:buNone/>
            </a:pPr>
            <a:r>
              <a:rPr lang="en-US"/>
              <a:t>Question 10</a:t>
            </a:r>
            <a:endParaRPr/>
          </a:p>
        </p:txBody>
      </p:sp>
      <p:sp>
        <p:nvSpPr>
          <p:cNvPr id="663" name="Google Shape;663;p20"/>
          <p:cNvSpPr txBox="1"/>
          <p:nvPr>
            <p:ph idx="1" type="body"/>
          </p:nvPr>
        </p:nvSpPr>
        <p:spPr>
          <a:xfrm>
            <a:off x="371475" y="1233488"/>
            <a:ext cx="4634866" cy="49434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/>
              <a:t>Which columns in this table have alignment issues? 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/>
              <a:t>a. Column 1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/>
              <a:t>b. Columns 1 &amp; 2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/>
              <a:t>c. Columns 1, 2, &amp; 3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/>
              <a:t>d. All of the columns</a:t>
            </a:r>
            <a:endParaRPr/>
          </a:p>
        </p:txBody>
      </p:sp>
      <p:sp>
        <p:nvSpPr>
          <p:cNvPr id="664" name="Google Shape;664;p20"/>
          <p:cNvSpPr txBox="1"/>
          <p:nvPr>
            <p:ph idx="12" type="sldNum"/>
          </p:nvPr>
        </p:nvSpPr>
        <p:spPr>
          <a:xfrm>
            <a:off x="11518900" y="6581978"/>
            <a:ext cx="373062" cy="20610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graphicFrame>
        <p:nvGraphicFramePr>
          <p:cNvPr id="665" name="Google Shape;665;p20"/>
          <p:cNvGraphicFramePr/>
          <p:nvPr/>
        </p:nvGraphicFramePr>
        <p:xfrm>
          <a:off x="5254244" y="2020253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{10DB70A8-C574-4CA4-B0AF-F8725A0DC055}</a:tableStyleId>
              </a:tblPr>
              <a:tblGrid>
                <a:gridCol w="1566175"/>
                <a:gridCol w="1566175"/>
                <a:gridCol w="1566175"/>
                <a:gridCol w="1566175"/>
              </a:tblGrid>
              <a:tr h="2286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800" u="none" cap="none" strike="noStrike"/>
                        <a:t>Key Value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800" u="none" cap="none" strike="noStrike"/>
                        <a:t>Date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800" u="none" cap="none" strike="noStrike"/>
                        <a:t>Categorical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800" u="none" cap="none" strike="noStrike"/>
                        <a:t>Numerical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73675"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u="none" cap="none" strike="noStrike"/>
                        <a:t>Project 1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u="none" cap="none" strike="noStrik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8/2/1999 </a:t>
                      </a:r>
                      <a:endParaRPr/>
                    </a:p>
                  </a:txBody>
                  <a:tcPr marT="4225" marB="0" marR="4225" marL="422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u="none" cap="none" strike="noStrike"/>
                        <a:t>High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u="none" cap="none" strike="noStrike"/>
                        <a:t>$5000.00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u="none" cap="none" strike="noStrike"/>
                        <a:t>Project 2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u="none" cap="none" strike="noStrik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10/23/1999</a:t>
                      </a:r>
                      <a:endParaRPr/>
                    </a:p>
                  </a:txBody>
                  <a:tcPr marT="4225" marB="0" marR="4225" marL="422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u="none" cap="none" strike="noStrike"/>
                        <a:t>Medium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u="none" cap="none" strike="noStrike"/>
                        <a:t>$7000.00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u="none" cap="none" strike="noStrike"/>
                        <a:t>Project 3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u="none" cap="none" strike="noStrik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1/28/2000</a:t>
                      </a:r>
                      <a:endParaRPr/>
                    </a:p>
                  </a:txBody>
                  <a:tcPr marT="4225" marB="0" marR="4225" marL="422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u="none" cap="none" strike="noStrike"/>
                        <a:t>Low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u="none" cap="none" strike="noStrike"/>
                        <a:t>$3000.20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u="none" cap="none" strike="noStrike"/>
                        <a:t>Project 4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u="none" cap="none" strike="noStrik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2/7/2000</a:t>
                      </a:r>
                      <a:endParaRPr/>
                    </a:p>
                  </a:txBody>
                  <a:tcPr marT="4225" marB="0" marR="4225" marL="422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u="none" cap="none" strike="noStrike"/>
                        <a:t>Medium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u="none" cap="none" strike="noStrike"/>
                        <a:t>$500.00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666" name="Google Shape;666;p20"/>
          <p:cNvSpPr txBox="1"/>
          <p:nvPr/>
        </p:nvSpPr>
        <p:spPr>
          <a:xfrm>
            <a:off x="5448300" y="1260425"/>
            <a:ext cx="1059180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Column 1</a:t>
            </a:r>
            <a:endParaRPr/>
          </a:p>
        </p:txBody>
      </p:sp>
      <p:sp>
        <p:nvSpPr>
          <p:cNvPr id="667" name="Google Shape;667;p20"/>
          <p:cNvSpPr txBox="1"/>
          <p:nvPr/>
        </p:nvSpPr>
        <p:spPr>
          <a:xfrm>
            <a:off x="6949439" y="1270218"/>
            <a:ext cx="1059180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Column 2</a:t>
            </a:r>
            <a:endParaRPr/>
          </a:p>
        </p:txBody>
      </p:sp>
      <p:sp>
        <p:nvSpPr>
          <p:cNvPr id="668" name="Google Shape;668;p20"/>
          <p:cNvSpPr txBox="1"/>
          <p:nvPr/>
        </p:nvSpPr>
        <p:spPr>
          <a:xfrm>
            <a:off x="8538972" y="1270218"/>
            <a:ext cx="1059180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Column 3</a:t>
            </a:r>
            <a:endParaRPr/>
          </a:p>
        </p:txBody>
      </p:sp>
      <p:sp>
        <p:nvSpPr>
          <p:cNvPr id="669" name="Google Shape;669;p20"/>
          <p:cNvSpPr txBox="1"/>
          <p:nvPr/>
        </p:nvSpPr>
        <p:spPr>
          <a:xfrm>
            <a:off x="10128505" y="1270218"/>
            <a:ext cx="1059180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Column 4</a:t>
            </a:r>
            <a:endParaRPr/>
          </a:p>
        </p:txBody>
      </p:sp>
      <p:sp>
        <p:nvSpPr>
          <p:cNvPr id="670" name="Google Shape;670;p20"/>
          <p:cNvSpPr/>
          <p:nvPr/>
        </p:nvSpPr>
        <p:spPr>
          <a:xfrm>
            <a:off x="371475" y="4150360"/>
            <a:ext cx="3712845" cy="558800"/>
          </a:xfrm>
          <a:prstGeom prst="rect">
            <a:avLst/>
          </a:prstGeom>
          <a:noFill/>
          <a:ln cap="flat" cmpd="sng" w="5715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74" name="Shape 6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" name="Google Shape;675;p21"/>
          <p:cNvSpPr txBox="1"/>
          <p:nvPr>
            <p:ph type="title"/>
          </p:nvPr>
        </p:nvSpPr>
        <p:spPr>
          <a:xfrm>
            <a:off x="371475" y="260351"/>
            <a:ext cx="11520487" cy="75882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Quattrocento Sans"/>
              <a:buNone/>
            </a:pPr>
            <a:r>
              <a:rPr lang="en-US"/>
              <a:t>Question 11</a:t>
            </a:r>
            <a:endParaRPr/>
          </a:p>
        </p:txBody>
      </p:sp>
      <p:sp>
        <p:nvSpPr>
          <p:cNvPr id="676" name="Google Shape;676;p21"/>
          <p:cNvSpPr txBox="1"/>
          <p:nvPr>
            <p:ph idx="1" type="body"/>
          </p:nvPr>
        </p:nvSpPr>
        <p:spPr>
          <a:xfrm>
            <a:off x="371474" y="1188333"/>
            <a:ext cx="11520487" cy="49434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/>
              <a:t>Critique these charts,…</a:t>
            </a:r>
            <a:endParaRPr/>
          </a:p>
        </p:txBody>
      </p:sp>
      <p:sp>
        <p:nvSpPr>
          <p:cNvPr id="677" name="Google Shape;677;p21"/>
          <p:cNvSpPr txBox="1"/>
          <p:nvPr>
            <p:ph idx="12" type="sldNum"/>
          </p:nvPr>
        </p:nvSpPr>
        <p:spPr>
          <a:xfrm>
            <a:off x="11518900" y="6581978"/>
            <a:ext cx="373062" cy="20610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678" name="Google Shape;678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45157" y="1592804"/>
            <a:ext cx="8921703" cy="4720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18" name="Shape 5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" name="Google Shape;519;p3"/>
          <p:cNvSpPr txBox="1"/>
          <p:nvPr>
            <p:ph type="title"/>
          </p:nvPr>
        </p:nvSpPr>
        <p:spPr>
          <a:xfrm>
            <a:off x="371475" y="260351"/>
            <a:ext cx="11520487" cy="75882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Quattrocento Sans"/>
              <a:buNone/>
            </a:pPr>
            <a:r>
              <a:rPr lang="en-US"/>
              <a:t>Question 2</a:t>
            </a:r>
            <a:endParaRPr/>
          </a:p>
        </p:txBody>
      </p:sp>
      <p:sp>
        <p:nvSpPr>
          <p:cNvPr id="520" name="Google Shape;520;p3"/>
          <p:cNvSpPr txBox="1"/>
          <p:nvPr>
            <p:ph idx="1" type="body"/>
          </p:nvPr>
        </p:nvSpPr>
        <p:spPr>
          <a:xfrm>
            <a:off x="371474" y="1233488"/>
            <a:ext cx="11520487" cy="49434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/>
              <a:t>What is the correct sequence of events in a data visualization process?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  <a:p>
            <a:pPr indent="-514350" lvl="0" marL="51435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AutoNum type="alphaUcPeriod"/>
            </a:pPr>
            <a:r>
              <a:rPr lang="en-US"/>
              <a:t>Production &gt; Refinement &gt; Development</a:t>
            </a:r>
            <a:endParaRPr/>
          </a:p>
          <a:p>
            <a:pPr indent="-514350" lvl="0" marL="51435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AutoNum type="alphaUcPeriod"/>
            </a:pPr>
            <a:r>
              <a:rPr lang="en-US"/>
              <a:t>Development &gt; Refinement &gt; Production</a:t>
            </a:r>
            <a:endParaRPr/>
          </a:p>
          <a:p>
            <a:pPr indent="-514350" lvl="0" marL="51435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AutoNum type="alphaUcPeriod"/>
            </a:pPr>
            <a:r>
              <a:rPr lang="en-US"/>
              <a:t>Idea &gt; Refinement &gt; Execution</a:t>
            </a:r>
            <a:endParaRPr/>
          </a:p>
          <a:p>
            <a:pPr indent="-514350" lvl="0" marL="51435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AutoNum type="alphaUcPeriod"/>
            </a:pPr>
            <a:r>
              <a:rPr lang="en-US"/>
              <a:t>Refinement &gt; Development &gt; Production</a:t>
            </a:r>
            <a:endParaRPr/>
          </a:p>
        </p:txBody>
      </p:sp>
      <p:sp>
        <p:nvSpPr>
          <p:cNvPr id="521" name="Google Shape;521;p3"/>
          <p:cNvSpPr txBox="1"/>
          <p:nvPr>
            <p:ph idx="12" type="sldNum"/>
          </p:nvPr>
        </p:nvSpPr>
        <p:spPr>
          <a:xfrm>
            <a:off x="11518900" y="6581978"/>
            <a:ext cx="373062" cy="20610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25" name="Shape 5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" name="Google Shape;526;p4"/>
          <p:cNvSpPr txBox="1"/>
          <p:nvPr>
            <p:ph type="title"/>
          </p:nvPr>
        </p:nvSpPr>
        <p:spPr>
          <a:xfrm>
            <a:off x="371475" y="260351"/>
            <a:ext cx="11520487" cy="75882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Quattrocento Sans"/>
              <a:buNone/>
            </a:pPr>
            <a:r>
              <a:rPr lang="en-US"/>
              <a:t>Question 2</a:t>
            </a:r>
            <a:endParaRPr/>
          </a:p>
        </p:txBody>
      </p:sp>
      <p:sp>
        <p:nvSpPr>
          <p:cNvPr id="527" name="Google Shape;527;p4"/>
          <p:cNvSpPr txBox="1"/>
          <p:nvPr>
            <p:ph idx="1" type="body"/>
          </p:nvPr>
        </p:nvSpPr>
        <p:spPr>
          <a:xfrm>
            <a:off x="371474" y="1233488"/>
            <a:ext cx="11520487" cy="49434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/>
              <a:t>What is the correct sequence of events in a data visualization process?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  <a:p>
            <a:pPr indent="-514350" lvl="0" marL="51435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AutoNum type="alphaUcPeriod"/>
            </a:pPr>
            <a:r>
              <a:rPr lang="en-US"/>
              <a:t>Production &gt; Refinement &gt; Development</a:t>
            </a:r>
            <a:endParaRPr/>
          </a:p>
          <a:p>
            <a:pPr indent="-514350" lvl="0" marL="51435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AutoNum type="alphaUcPeriod"/>
            </a:pPr>
            <a:r>
              <a:rPr lang="en-US"/>
              <a:t>Development &gt; Refinement &gt; Production</a:t>
            </a:r>
            <a:endParaRPr/>
          </a:p>
          <a:p>
            <a:pPr indent="-514350" lvl="0" marL="51435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AutoNum type="alphaUcPeriod"/>
            </a:pPr>
            <a:r>
              <a:rPr lang="en-US"/>
              <a:t>Idea &gt; Refinement &gt; Execution</a:t>
            </a:r>
            <a:endParaRPr/>
          </a:p>
          <a:p>
            <a:pPr indent="-514350" lvl="0" marL="51435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AutoNum type="alphaUcPeriod"/>
            </a:pPr>
            <a:r>
              <a:rPr lang="en-US"/>
              <a:t>Refinement &gt; Development &gt; Production</a:t>
            </a:r>
            <a:endParaRPr/>
          </a:p>
        </p:txBody>
      </p:sp>
      <p:sp>
        <p:nvSpPr>
          <p:cNvPr id="528" name="Google Shape;528;p4"/>
          <p:cNvSpPr txBox="1"/>
          <p:nvPr>
            <p:ph idx="12" type="sldNum"/>
          </p:nvPr>
        </p:nvSpPr>
        <p:spPr>
          <a:xfrm>
            <a:off x="11518900" y="6581978"/>
            <a:ext cx="373062" cy="20610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529" name="Google Shape;529;p4"/>
          <p:cNvSpPr/>
          <p:nvPr/>
        </p:nvSpPr>
        <p:spPr>
          <a:xfrm>
            <a:off x="300039" y="2748844"/>
            <a:ext cx="7573961" cy="474134"/>
          </a:xfrm>
          <a:prstGeom prst="rect">
            <a:avLst/>
          </a:prstGeom>
          <a:noFill/>
          <a:ln cap="flat" cmpd="sng" w="28575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3" name="Shape 5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" name="Google Shape;534;p5"/>
          <p:cNvSpPr txBox="1"/>
          <p:nvPr>
            <p:ph type="title"/>
          </p:nvPr>
        </p:nvSpPr>
        <p:spPr>
          <a:xfrm>
            <a:off x="371475" y="260351"/>
            <a:ext cx="11520487" cy="75882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Quattrocento Sans"/>
              <a:buNone/>
            </a:pPr>
            <a:r>
              <a:rPr lang="en-US"/>
              <a:t>Question 3</a:t>
            </a:r>
            <a:endParaRPr/>
          </a:p>
        </p:txBody>
      </p:sp>
      <p:sp>
        <p:nvSpPr>
          <p:cNvPr id="535" name="Google Shape;535;p5"/>
          <p:cNvSpPr txBox="1"/>
          <p:nvPr>
            <p:ph idx="1" type="body"/>
          </p:nvPr>
        </p:nvSpPr>
        <p:spPr>
          <a:xfrm>
            <a:off x="371474" y="1233488"/>
            <a:ext cx="11520487" cy="49434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/>
              <a:t>Which data visualization type is best used when the analysis is complete, and the visualization exists to support the existing narrative?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  <a:p>
            <a:pPr indent="-514350" lvl="0" marL="51435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AutoNum type="alphaUcPeriod"/>
            </a:pPr>
            <a:r>
              <a:rPr lang="en-US"/>
              <a:t>Scatter-plot chart</a:t>
            </a:r>
            <a:endParaRPr/>
          </a:p>
          <a:p>
            <a:pPr indent="-514350" lvl="0" marL="51435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AutoNum type="alphaUcPeriod"/>
            </a:pPr>
            <a:r>
              <a:rPr lang="en-US"/>
              <a:t>Data graphic</a:t>
            </a:r>
            <a:endParaRPr/>
          </a:p>
          <a:p>
            <a:pPr indent="-514350" lvl="0" marL="51435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AutoNum type="alphaUcPeriod"/>
            </a:pPr>
            <a:r>
              <a:rPr lang="en-US"/>
              <a:t>Info graphic</a:t>
            </a:r>
            <a:endParaRPr/>
          </a:p>
          <a:p>
            <a:pPr indent="-514350" lvl="0" marL="51435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AutoNum type="alphaUcPeriod"/>
            </a:pPr>
            <a:r>
              <a:rPr lang="en-US"/>
              <a:t>Visual graphic </a:t>
            </a:r>
            <a:endParaRPr/>
          </a:p>
        </p:txBody>
      </p:sp>
      <p:sp>
        <p:nvSpPr>
          <p:cNvPr id="536" name="Google Shape;536;p5"/>
          <p:cNvSpPr txBox="1"/>
          <p:nvPr>
            <p:ph idx="12" type="sldNum"/>
          </p:nvPr>
        </p:nvSpPr>
        <p:spPr>
          <a:xfrm>
            <a:off x="11518900" y="6581978"/>
            <a:ext cx="373062" cy="20610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40" name="Shape 5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1" name="Google Shape;541;p6"/>
          <p:cNvSpPr txBox="1"/>
          <p:nvPr>
            <p:ph type="title"/>
          </p:nvPr>
        </p:nvSpPr>
        <p:spPr>
          <a:xfrm>
            <a:off x="371475" y="260351"/>
            <a:ext cx="11520487" cy="75882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Quattrocento Sans"/>
              <a:buNone/>
            </a:pPr>
            <a:r>
              <a:rPr lang="en-US"/>
              <a:t>Question 3</a:t>
            </a:r>
            <a:endParaRPr/>
          </a:p>
        </p:txBody>
      </p:sp>
      <p:sp>
        <p:nvSpPr>
          <p:cNvPr id="542" name="Google Shape;542;p6"/>
          <p:cNvSpPr txBox="1"/>
          <p:nvPr>
            <p:ph idx="1" type="body"/>
          </p:nvPr>
        </p:nvSpPr>
        <p:spPr>
          <a:xfrm>
            <a:off x="371474" y="1233488"/>
            <a:ext cx="11520487" cy="49434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/>
              <a:t>Which data visualization type is best used when the analysis is complete, and the visualization exists to support the existing narrative?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  <a:p>
            <a:pPr indent="-514350" lvl="0" marL="51435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AutoNum type="alphaUcPeriod"/>
            </a:pPr>
            <a:r>
              <a:rPr lang="en-US"/>
              <a:t>Scatter-plot chart</a:t>
            </a:r>
            <a:endParaRPr/>
          </a:p>
          <a:p>
            <a:pPr indent="-514350" lvl="0" marL="51435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AutoNum type="alphaUcPeriod"/>
            </a:pPr>
            <a:r>
              <a:rPr lang="en-US"/>
              <a:t>Data graphic</a:t>
            </a:r>
            <a:endParaRPr/>
          </a:p>
          <a:p>
            <a:pPr indent="-514350" lvl="0" marL="51435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AutoNum type="alphaUcPeriod"/>
            </a:pPr>
            <a:r>
              <a:rPr lang="en-US"/>
              <a:t>Info graphic</a:t>
            </a:r>
            <a:endParaRPr/>
          </a:p>
          <a:p>
            <a:pPr indent="-514350" lvl="0" marL="51435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AutoNum type="alphaUcPeriod"/>
            </a:pPr>
            <a:r>
              <a:rPr lang="en-US"/>
              <a:t>Visual graphic </a:t>
            </a:r>
            <a:endParaRPr/>
          </a:p>
        </p:txBody>
      </p:sp>
      <p:sp>
        <p:nvSpPr>
          <p:cNvPr id="543" name="Google Shape;543;p6"/>
          <p:cNvSpPr txBox="1"/>
          <p:nvPr>
            <p:ph idx="12" type="sldNum"/>
          </p:nvPr>
        </p:nvSpPr>
        <p:spPr>
          <a:xfrm>
            <a:off x="11518900" y="6581978"/>
            <a:ext cx="373062" cy="20610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544" name="Google Shape;544;p6"/>
          <p:cNvSpPr/>
          <p:nvPr/>
        </p:nvSpPr>
        <p:spPr>
          <a:xfrm>
            <a:off x="300039" y="3623734"/>
            <a:ext cx="6292672" cy="558800"/>
          </a:xfrm>
          <a:prstGeom prst="rect">
            <a:avLst/>
          </a:prstGeom>
          <a:noFill/>
          <a:ln cap="flat" cmpd="sng" w="5715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48" name="Shape 5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9" name="Google Shape;549;p7"/>
          <p:cNvSpPr txBox="1"/>
          <p:nvPr>
            <p:ph type="title"/>
          </p:nvPr>
        </p:nvSpPr>
        <p:spPr>
          <a:xfrm>
            <a:off x="371475" y="260351"/>
            <a:ext cx="11520487" cy="75882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Quattrocento Sans"/>
              <a:buNone/>
            </a:pPr>
            <a:r>
              <a:rPr lang="en-US"/>
              <a:t>Question 4</a:t>
            </a:r>
            <a:endParaRPr/>
          </a:p>
        </p:txBody>
      </p:sp>
      <p:sp>
        <p:nvSpPr>
          <p:cNvPr id="550" name="Google Shape;550;p7"/>
          <p:cNvSpPr txBox="1"/>
          <p:nvPr>
            <p:ph idx="1" type="body"/>
          </p:nvPr>
        </p:nvSpPr>
        <p:spPr>
          <a:xfrm>
            <a:off x="371474" y="1233488"/>
            <a:ext cx="11520487" cy="49434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/>
              <a:t>When elements which share similar characteristics like shape, color, or size will perceived as being part of a group, this describes the following data visualization principle.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  <a:p>
            <a:pPr indent="-514350" lvl="0" marL="51435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AutoNum type="alphaUcPeriod"/>
            </a:pPr>
            <a:r>
              <a:rPr lang="en-US"/>
              <a:t>Proximity</a:t>
            </a:r>
            <a:endParaRPr/>
          </a:p>
          <a:p>
            <a:pPr indent="-514350" lvl="0" marL="51435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AutoNum type="alphaUcPeriod"/>
            </a:pPr>
            <a:r>
              <a:rPr lang="en-US"/>
              <a:t>Laws of Grouping</a:t>
            </a:r>
            <a:endParaRPr/>
          </a:p>
          <a:p>
            <a:pPr indent="-514350" lvl="0" marL="51435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AutoNum type="alphaUcPeriod"/>
            </a:pPr>
            <a:r>
              <a:rPr lang="en-US"/>
              <a:t>Continuity</a:t>
            </a:r>
            <a:endParaRPr/>
          </a:p>
          <a:p>
            <a:pPr indent="-514350" lvl="0" marL="51435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AutoNum type="alphaUcPeriod"/>
            </a:pPr>
            <a:r>
              <a:rPr lang="en-US"/>
              <a:t>Similarity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</p:txBody>
      </p:sp>
      <p:sp>
        <p:nvSpPr>
          <p:cNvPr id="551" name="Google Shape;551;p7"/>
          <p:cNvSpPr txBox="1"/>
          <p:nvPr>
            <p:ph idx="12" type="sldNum"/>
          </p:nvPr>
        </p:nvSpPr>
        <p:spPr>
          <a:xfrm>
            <a:off x="11518900" y="6581978"/>
            <a:ext cx="373062" cy="20610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552" name="Google Shape;552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369915" y="2374234"/>
            <a:ext cx="5769877" cy="350643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56" name="Shape 5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7" name="Google Shape;557;p8"/>
          <p:cNvSpPr txBox="1"/>
          <p:nvPr>
            <p:ph type="title"/>
          </p:nvPr>
        </p:nvSpPr>
        <p:spPr>
          <a:xfrm>
            <a:off x="371475" y="260351"/>
            <a:ext cx="11520487" cy="75882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Quattrocento Sans"/>
              <a:buNone/>
            </a:pPr>
            <a:r>
              <a:rPr lang="en-US"/>
              <a:t>Question 4</a:t>
            </a:r>
            <a:endParaRPr/>
          </a:p>
        </p:txBody>
      </p:sp>
      <p:sp>
        <p:nvSpPr>
          <p:cNvPr id="558" name="Google Shape;558;p8"/>
          <p:cNvSpPr txBox="1"/>
          <p:nvPr>
            <p:ph idx="1" type="body"/>
          </p:nvPr>
        </p:nvSpPr>
        <p:spPr>
          <a:xfrm>
            <a:off x="371474" y="1233488"/>
            <a:ext cx="11520487" cy="49434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/>
              <a:t>When elements which share similar characteristics like shape, color, or size will perceived as being part of a group, this describes the following data visualization principle.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  <a:p>
            <a:pPr indent="-514350" lvl="0" marL="51435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AutoNum type="alphaUcPeriod"/>
            </a:pPr>
            <a:r>
              <a:rPr lang="en-US"/>
              <a:t>Proximity</a:t>
            </a:r>
            <a:endParaRPr/>
          </a:p>
          <a:p>
            <a:pPr indent="-514350" lvl="0" marL="51435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AutoNum type="alphaUcPeriod"/>
            </a:pPr>
            <a:r>
              <a:rPr lang="en-US"/>
              <a:t>Laws of Grouping</a:t>
            </a:r>
            <a:endParaRPr/>
          </a:p>
          <a:p>
            <a:pPr indent="-514350" lvl="0" marL="51435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AutoNum type="alphaUcPeriod"/>
            </a:pPr>
            <a:r>
              <a:rPr lang="en-US"/>
              <a:t>Continuity</a:t>
            </a:r>
            <a:endParaRPr/>
          </a:p>
          <a:p>
            <a:pPr indent="-514350" lvl="0" marL="51435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AutoNum type="alphaUcPeriod"/>
            </a:pPr>
            <a:r>
              <a:rPr lang="en-US"/>
              <a:t>Similarity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</p:txBody>
      </p:sp>
      <p:sp>
        <p:nvSpPr>
          <p:cNvPr id="559" name="Google Shape;559;p8"/>
          <p:cNvSpPr txBox="1"/>
          <p:nvPr>
            <p:ph idx="12" type="sldNum"/>
          </p:nvPr>
        </p:nvSpPr>
        <p:spPr>
          <a:xfrm>
            <a:off x="11518900" y="6581978"/>
            <a:ext cx="373062" cy="20610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560" name="Google Shape;560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369915" y="2374234"/>
            <a:ext cx="5769877" cy="3506432"/>
          </a:xfrm>
          <a:prstGeom prst="rect">
            <a:avLst/>
          </a:prstGeom>
          <a:noFill/>
          <a:ln>
            <a:noFill/>
          </a:ln>
        </p:spPr>
      </p:pic>
      <p:sp>
        <p:nvSpPr>
          <p:cNvPr id="561" name="Google Shape;561;p8"/>
          <p:cNvSpPr/>
          <p:nvPr/>
        </p:nvSpPr>
        <p:spPr>
          <a:xfrm>
            <a:off x="300039" y="4515557"/>
            <a:ext cx="4243739" cy="558800"/>
          </a:xfrm>
          <a:prstGeom prst="rect">
            <a:avLst/>
          </a:prstGeom>
          <a:noFill/>
          <a:ln cap="flat" cmpd="sng" w="5715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65" name="Shape 5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6" name="Google Shape;566;p9"/>
          <p:cNvSpPr txBox="1"/>
          <p:nvPr>
            <p:ph type="title"/>
          </p:nvPr>
        </p:nvSpPr>
        <p:spPr>
          <a:xfrm>
            <a:off x="371475" y="260351"/>
            <a:ext cx="11520487" cy="75882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Quattrocento Sans"/>
              <a:buNone/>
            </a:pPr>
            <a:r>
              <a:rPr lang="en-US"/>
              <a:t>Question 5</a:t>
            </a:r>
            <a:endParaRPr/>
          </a:p>
        </p:txBody>
      </p:sp>
      <p:sp>
        <p:nvSpPr>
          <p:cNvPr id="567" name="Google Shape;567;p9"/>
          <p:cNvSpPr txBox="1"/>
          <p:nvPr>
            <p:ph idx="1" type="body"/>
          </p:nvPr>
        </p:nvSpPr>
        <p:spPr>
          <a:xfrm>
            <a:off x="371474" y="1233488"/>
            <a:ext cx="4567415" cy="49434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/>
              <a:t>What’s wrong with this chart? 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</p:txBody>
      </p:sp>
      <p:sp>
        <p:nvSpPr>
          <p:cNvPr id="568" name="Google Shape;568;p9"/>
          <p:cNvSpPr txBox="1"/>
          <p:nvPr>
            <p:ph idx="12" type="sldNum"/>
          </p:nvPr>
        </p:nvSpPr>
        <p:spPr>
          <a:xfrm>
            <a:off x="11518900" y="6581978"/>
            <a:ext cx="373062" cy="20610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569" name="Google Shape;569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033357" y="473053"/>
            <a:ext cx="6321828" cy="578215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1_Office Theme">
  <a:themeElements>
    <a:clrScheme name="Aspect">
      <a:dk1>
        <a:srgbClr val="000000"/>
      </a:dk1>
      <a:lt1>
        <a:srgbClr val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2020-07-05T18:28:34Z</dcterms:created>
  <dc:creator>Jordan Goldmeier</dc:creator>
</cp:coreProperties>
</file>