
<file path=[Content_Types].xml><?xml version="1.0" encoding="utf-8"?>
<Types xmlns="http://schemas.openxmlformats.org/package/2006/content-types">
  <Default ContentType="image/jpeg" Extension="jpg"/>
  <Default ContentType="application/vnd.openxmlformats-officedocument.spreadsheetml.sheet" Extension="xlsx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ms-office.chartcolorstyle+xml" PartName="/ppt/charts/colors1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drawingml.chart+xml" PartName="/ppt/charts/chart1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binary" PartName="/ppt/metadata"/>
  <Override ContentType="application/vnd.openxmlformats-officedocument.presentationml.notesMaster+xml" PartName="/ppt/notesMasters/notesMaster1.xml"/>
  <Override ContentType="application/vnd.ms-office.chartstyle+xml" PartName="/ppt/charts/style1.xml"/>
  <Override ContentType="application/vnd.openxmlformats-officedocument.presentationml.presProps+xml" PartName="/ppt/pres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12192000"/>
  <p:notesSz cx="6858000" cy="9296400"/>
  <p:embeddedFontLst>
    <p:embeddedFont>
      <p:font typeface="Quattrocento Sans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1" roundtripDataSignature="AMtx7mh/KNb1PnO1dn7EJSzL8QtxpNXf2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02BBCFF-4F27-46B5-8110-EBA1E097DF5F}">
  <a:tblStyle styleId="{402BBCFF-4F27-46B5-8110-EBA1E097DF5F}" styleName="Table_0">
    <a:wholeTbl>
      <a:tcTxStyle b="off" i="off">
        <a:font>
          <a:latin typeface="Roboto"/>
          <a:ea typeface="Roboto"/>
          <a:cs typeface="Roboto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20" Type="http://schemas.openxmlformats.org/officeDocument/2006/relationships/font" Target="fonts/QuattrocentoSans-boldItalic.fntdata"/><Relationship Id="rId21" Type="http://customschemas.google.com/relationships/presentationmetadata" Target="meta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QuattrocentoSans-regular.fntdata"/><Relationship Id="rId16" Type="http://schemas.openxmlformats.org/officeDocument/2006/relationships/slide" Target="slides/slide11.xml"/><Relationship Id="rId19" Type="http://schemas.openxmlformats.org/officeDocument/2006/relationships/font" Target="fonts/QuattrocentoSans-italic.fntdata"/><Relationship Id="rId18" Type="http://schemas.openxmlformats.org/officeDocument/2006/relationships/font" Target="fonts/QuattrocentoSans-bold.fntdata"/></Relationships>
</file>

<file path=ppt/charts/_rels/chart1.xml.rels><?xml version="1.0" encoding="UTF-8" standalone="yes"?>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32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3200" b="1" dirty="0">
                <a:solidFill>
                  <a:schemeClr val="tx1"/>
                </a:solidFill>
              </a:rPr>
              <a:t>Sample Chart Title</a:t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2400" b="0" dirty="0">
                <a:solidFill>
                  <a:schemeClr val="tx1"/>
                </a:solidFill>
              </a:rPr>
              <a:t>Subtitle</a:t>
            </a:r>
          </a:p>
        </c:rich>
      </c:tx>
      <c:layout>
        <c:manualLayout>
          <c:xMode val="edge"/>
          <c:yMode val="edge"/>
          <c:x val="7.8835956985994521E-2"/>
          <c:y val="1.09989205506147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32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2171517675138084E-2"/>
          <c:y val="0.18818929530105175"/>
          <c:w val="0.87991533726031246"/>
          <c:h val="0.666673391505224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25000"/>
                <a:lumOff val="75000"/>
              </a:schemeClr>
            </a:solidFill>
            <a:ln>
              <a:noFill/>
            </a:ln>
            <a:effectLst/>
          </c:spPr>
          <c:invertIfNegative val="0"/>
          <c:dLbls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0E-419E-A78C-78F0A4B626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589330080"/>
        <c:axId val="542693936"/>
      </c:barChart>
      <c:catAx>
        <c:axId val="589330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2693936"/>
        <c:crosses val="autoZero"/>
        <c:auto val="1"/>
        <c:lblAlgn val="ctr"/>
        <c:lblOffset val="100"/>
        <c:noMultiLvlLbl val="0"/>
      </c:catAx>
      <c:valAx>
        <c:axId val="542693936"/>
        <c:scaling>
          <c:orientation val="minMax"/>
          <c:max val="5"/>
          <c:min val="0"/>
        </c:scaling>
        <c:delete val="0"/>
        <c:axPos val="l"/>
        <c:numFmt formatCode="#,##0.0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9330080"/>
        <c:crosses val="autoZero"/>
        <c:crossBetween val="between"/>
        <c:majorUnit val="1"/>
      </c:valAx>
      <c:spPr>
        <a:noFill/>
        <a:ln>
          <a:solidFill>
            <a:schemeClr val="bg1">
              <a:lumMod val="75000"/>
            </a:schemeClr>
          </a:solidFill>
        </a:ln>
        <a:effectLst/>
      </c:spPr>
    </c:plotArea>
    <c:legend>
      <c:legendPos val="b"/>
      <c:layout>
        <c:manualLayout>
          <c:xMode val="edge"/>
          <c:yMode val="edge"/>
          <c:x val="0.7907677926951644"/>
          <c:y val="0.11599065304866293"/>
          <c:w val="0.1882942120108447"/>
          <c:h val="6.82332374884174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664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29967"/>
            <a:ext cx="297180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1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p1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10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9" name="Google Shape;579;p10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11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6" name="Google Shape;586;p11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2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3" name="Google Shape;503;p2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3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p3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4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3" name="Google Shape;523;p4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5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8" name="Google Shape;538;p5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6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5" name="Google Shape;545;p6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7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8" name="Google Shape;558;p7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8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5" name="Google Shape;565;p8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9:notes"/>
          <p:cNvSpPr txBox="1"/>
          <p:nvPr>
            <p:ph idx="1" type="body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2" name="Google Shape;572;p9:notes"/>
          <p:cNvSpPr/>
          <p:nvPr>
            <p:ph idx="2" type="sldImg"/>
          </p:nvPr>
        </p:nvSpPr>
        <p:spPr>
          <a:xfrm>
            <a:off x="6413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Slide">
  <p:cSld name="3_Title Slid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3"/>
          <p:cNvSpPr/>
          <p:nvPr/>
        </p:nvSpPr>
        <p:spPr>
          <a:xfrm>
            <a:off x="0" y="0"/>
            <a:ext cx="64135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13"/>
          <p:cNvSpPr/>
          <p:nvPr>
            <p:ph idx="2" type="pic"/>
          </p:nvPr>
        </p:nvSpPr>
        <p:spPr>
          <a:xfrm>
            <a:off x="5016500" y="472281"/>
            <a:ext cx="7175500" cy="591343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Google Shape;19;p13"/>
          <p:cNvSpPr txBox="1"/>
          <p:nvPr>
            <p:ph type="ctrTitle"/>
          </p:nvPr>
        </p:nvSpPr>
        <p:spPr>
          <a:xfrm>
            <a:off x="371476" y="1779589"/>
            <a:ext cx="4416424" cy="218281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Quattrocento Sans"/>
              <a:buNone/>
              <a:defRPr sz="5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" type="subTitle"/>
          </p:nvPr>
        </p:nvSpPr>
        <p:spPr>
          <a:xfrm>
            <a:off x="371476" y="4079083"/>
            <a:ext cx="4416424" cy="9763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1" name="Google Shape;21;p13"/>
          <p:cNvSpPr/>
          <p:nvPr/>
        </p:nvSpPr>
        <p:spPr>
          <a:xfrm>
            <a:off x="5021263" y="368300"/>
            <a:ext cx="3159760" cy="1166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and Content">
  <p:cSld name="4_Title and Conten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2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22"/>
          <p:cNvSpPr txBox="1"/>
          <p:nvPr>
            <p:ph type="title"/>
          </p:nvPr>
        </p:nvSpPr>
        <p:spPr>
          <a:xfrm>
            <a:off x="371476" y="476250"/>
            <a:ext cx="5165724" cy="25574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Quattrocento Sans"/>
              <a:buNone/>
              <a:defRPr sz="5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2"/>
          <p:cNvSpPr txBox="1"/>
          <p:nvPr>
            <p:ph idx="1" type="body"/>
          </p:nvPr>
        </p:nvSpPr>
        <p:spPr>
          <a:xfrm>
            <a:off x="6096000" y="476250"/>
            <a:ext cx="5795963" cy="2557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4" name="Google Shape;84;p22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5" name="Google Shape;85;p22"/>
          <p:cNvSpPr/>
          <p:nvPr>
            <p:ph idx="2" type="pic"/>
          </p:nvPr>
        </p:nvSpPr>
        <p:spPr>
          <a:xfrm>
            <a:off x="371476" y="3233941"/>
            <a:ext cx="11520486" cy="2966833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22"/>
          <p:cNvSpPr/>
          <p:nvPr/>
        </p:nvSpPr>
        <p:spPr>
          <a:xfrm>
            <a:off x="0" y="476250"/>
            <a:ext cx="165100" cy="25574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>
  <p:cSld name="5_Title and Conten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3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23"/>
          <p:cNvSpPr/>
          <p:nvPr/>
        </p:nvSpPr>
        <p:spPr>
          <a:xfrm>
            <a:off x="0" y="0"/>
            <a:ext cx="513805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23"/>
          <p:cNvSpPr txBox="1"/>
          <p:nvPr>
            <p:ph type="title"/>
          </p:nvPr>
        </p:nvSpPr>
        <p:spPr>
          <a:xfrm>
            <a:off x="6619197" y="1296176"/>
            <a:ext cx="5272764" cy="155157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Quattrocento Sans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3"/>
          <p:cNvSpPr txBox="1"/>
          <p:nvPr>
            <p:ph idx="1" type="body"/>
          </p:nvPr>
        </p:nvSpPr>
        <p:spPr>
          <a:xfrm>
            <a:off x="6619198" y="3073967"/>
            <a:ext cx="5272764" cy="2557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2" name="Google Shape;92;p23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3" name="Google Shape;93;p23"/>
          <p:cNvSpPr/>
          <p:nvPr>
            <p:ph idx="2" type="pic"/>
          </p:nvPr>
        </p:nvSpPr>
        <p:spPr>
          <a:xfrm>
            <a:off x="1117601" y="1016000"/>
            <a:ext cx="5138058" cy="49784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4" name="Google Shape;94;p23"/>
          <p:cNvSpPr/>
          <p:nvPr/>
        </p:nvSpPr>
        <p:spPr>
          <a:xfrm>
            <a:off x="0" y="5994400"/>
            <a:ext cx="4093029" cy="863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23"/>
          <p:cNvSpPr/>
          <p:nvPr/>
        </p:nvSpPr>
        <p:spPr>
          <a:xfrm>
            <a:off x="2162630" y="873210"/>
            <a:ext cx="4093029" cy="13857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>
  <p:cSld name="6_Title and Conten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4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24"/>
          <p:cNvSpPr txBox="1"/>
          <p:nvPr>
            <p:ph type="title"/>
          </p:nvPr>
        </p:nvSpPr>
        <p:spPr>
          <a:xfrm>
            <a:off x="371475" y="1783831"/>
            <a:ext cx="3111954" cy="32903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Quattrocento Sans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4"/>
          <p:cNvSpPr txBox="1"/>
          <p:nvPr>
            <p:ph idx="1" type="body"/>
          </p:nvPr>
        </p:nvSpPr>
        <p:spPr>
          <a:xfrm>
            <a:off x="7489370" y="1783832"/>
            <a:ext cx="4402592" cy="32903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0" name="Google Shape;100;p24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1" name="Google Shape;101;p24"/>
          <p:cNvSpPr/>
          <p:nvPr>
            <p:ph idx="2" type="pic"/>
          </p:nvPr>
        </p:nvSpPr>
        <p:spPr>
          <a:xfrm>
            <a:off x="3672114" y="0"/>
            <a:ext cx="3628571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24"/>
          <p:cNvSpPr/>
          <p:nvPr/>
        </p:nvSpPr>
        <p:spPr>
          <a:xfrm>
            <a:off x="371475" y="5297714"/>
            <a:ext cx="3111954" cy="156028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24"/>
          <p:cNvSpPr/>
          <p:nvPr/>
        </p:nvSpPr>
        <p:spPr>
          <a:xfrm>
            <a:off x="7489370" y="0"/>
            <a:ext cx="4402593" cy="156028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5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25"/>
          <p:cNvSpPr/>
          <p:nvPr/>
        </p:nvSpPr>
        <p:spPr>
          <a:xfrm>
            <a:off x="0" y="1389743"/>
            <a:ext cx="12192000" cy="40785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25"/>
          <p:cNvSpPr txBox="1"/>
          <p:nvPr>
            <p:ph type="title"/>
          </p:nvPr>
        </p:nvSpPr>
        <p:spPr>
          <a:xfrm>
            <a:off x="831850" y="2331584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Quattrocento Sans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25"/>
          <p:cNvSpPr txBox="1"/>
          <p:nvPr>
            <p:ph idx="1" type="body"/>
          </p:nvPr>
        </p:nvSpPr>
        <p:spPr>
          <a:xfrm>
            <a:off x="831850" y="3968071"/>
            <a:ext cx="10515600" cy="8055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9" name="Google Shape;109;p25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Section Header">
  <p:cSld name="1_Section Header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6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26"/>
          <p:cNvSpPr/>
          <p:nvPr/>
        </p:nvSpPr>
        <p:spPr>
          <a:xfrm>
            <a:off x="0" y="0"/>
            <a:ext cx="6096000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26"/>
          <p:cNvSpPr/>
          <p:nvPr>
            <p:ph idx="2" type="pic"/>
          </p:nvPr>
        </p:nvSpPr>
        <p:spPr>
          <a:xfrm>
            <a:off x="371476" y="260350"/>
            <a:ext cx="11520488" cy="600982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4" name="Google Shape;114;p26"/>
          <p:cNvSpPr txBox="1"/>
          <p:nvPr>
            <p:ph type="title"/>
          </p:nvPr>
        </p:nvSpPr>
        <p:spPr>
          <a:xfrm>
            <a:off x="1174750" y="3957831"/>
            <a:ext cx="962025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Quattrocento Sans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26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6" name="Google Shape;116;p26"/>
          <p:cNvSpPr/>
          <p:nvPr/>
        </p:nvSpPr>
        <p:spPr>
          <a:xfrm>
            <a:off x="1093471" y="3843394"/>
            <a:ext cx="1722120" cy="1729060"/>
          </a:xfrm>
          <a:custGeom>
            <a:rect b="b" l="l" r="r" t="t"/>
            <a:pathLst>
              <a:path extrusionOk="0" h="2730500" w="2730500">
                <a:moveTo>
                  <a:pt x="0" y="0"/>
                </a:moveTo>
                <a:lnTo>
                  <a:pt x="2730500" y="0"/>
                </a:lnTo>
                <a:lnTo>
                  <a:pt x="2730500" y="672834"/>
                </a:lnTo>
                <a:lnTo>
                  <a:pt x="2606675" y="672834"/>
                </a:lnTo>
                <a:lnTo>
                  <a:pt x="2606675" y="116870"/>
                </a:lnTo>
                <a:lnTo>
                  <a:pt x="123826" y="116870"/>
                </a:lnTo>
                <a:lnTo>
                  <a:pt x="123826" y="2613630"/>
                </a:lnTo>
                <a:lnTo>
                  <a:pt x="2606675" y="2613630"/>
                </a:lnTo>
                <a:lnTo>
                  <a:pt x="2606675" y="2066205"/>
                </a:lnTo>
                <a:lnTo>
                  <a:pt x="2730500" y="2066205"/>
                </a:lnTo>
                <a:lnTo>
                  <a:pt x="2730500" y="2730500"/>
                </a:lnTo>
                <a:lnTo>
                  <a:pt x="0" y="27305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Section Header">
  <p:cSld name="2_Section Header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7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27"/>
          <p:cNvSpPr/>
          <p:nvPr>
            <p:ph idx="2" type="pic"/>
          </p:nvPr>
        </p:nvSpPr>
        <p:spPr>
          <a:xfrm>
            <a:off x="5400675" y="260350"/>
            <a:ext cx="6499502" cy="594042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" name="Google Shape;120;p27"/>
          <p:cNvSpPr txBox="1"/>
          <p:nvPr>
            <p:ph type="title"/>
          </p:nvPr>
        </p:nvSpPr>
        <p:spPr>
          <a:xfrm>
            <a:off x="371475" y="1596928"/>
            <a:ext cx="4810125" cy="32672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6000"/>
              <a:buFont typeface="Quattrocento Sans"/>
              <a:buNone/>
              <a:defRPr sz="6000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27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2" name="Google Shape;122;p27"/>
          <p:cNvSpPr/>
          <p:nvPr/>
        </p:nvSpPr>
        <p:spPr>
          <a:xfrm>
            <a:off x="3933498" y="4952673"/>
            <a:ext cx="1248102" cy="12481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27"/>
          <p:cNvSpPr/>
          <p:nvPr/>
        </p:nvSpPr>
        <p:spPr>
          <a:xfrm>
            <a:off x="371475" y="1011911"/>
            <a:ext cx="496540" cy="4965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27"/>
          <p:cNvSpPr/>
          <p:nvPr/>
        </p:nvSpPr>
        <p:spPr>
          <a:xfrm>
            <a:off x="620587" y="671713"/>
            <a:ext cx="247428" cy="2474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Section Header">
  <p:cSld name="3_Section Header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8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28"/>
          <p:cNvSpPr txBox="1"/>
          <p:nvPr>
            <p:ph type="title"/>
          </p:nvPr>
        </p:nvSpPr>
        <p:spPr>
          <a:xfrm>
            <a:off x="371475" y="3917949"/>
            <a:ext cx="6915150" cy="2268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Quattrocento Sans"/>
              <a:buNone/>
              <a:defRPr sz="6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8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9" name="Google Shape;129;p28"/>
          <p:cNvSpPr/>
          <p:nvPr/>
        </p:nvSpPr>
        <p:spPr>
          <a:xfrm>
            <a:off x="5222179" y="2327274"/>
            <a:ext cx="2176462" cy="15112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28"/>
          <p:cNvSpPr/>
          <p:nvPr/>
        </p:nvSpPr>
        <p:spPr>
          <a:xfrm>
            <a:off x="7468839" y="3917949"/>
            <a:ext cx="2176462" cy="228282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28"/>
          <p:cNvSpPr/>
          <p:nvPr>
            <p:ph idx="2" type="pic"/>
          </p:nvPr>
        </p:nvSpPr>
        <p:spPr>
          <a:xfrm>
            <a:off x="371474" y="260351"/>
            <a:ext cx="11520489" cy="594042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Section Header">
  <p:cSld name="4_Section Header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9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29"/>
          <p:cNvSpPr txBox="1"/>
          <p:nvPr>
            <p:ph type="title"/>
          </p:nvPr>
        </p:nvSpPr>
        <p:spPr>
          <a:xfrm>
            <a:off x="876300" y="4406207"/>
            <a:ext cx="10439400" cy="11754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Quattrocento Sans"/>
              <a:buNone/>
              <a:defRPr sz="6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9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6" name="Google Shape;136;p29"/>
          <p:cNvSpPr/>
          <p:nvPr/>
        </p:nvSpPr>
        <p:spPr>
          <a:xfrm>
            <a:off x="0" y="0"/>
            <a:ext cx="12191999" cy="2847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29"/>
          <p:cNvSpPr/>
          <p:nvPr>
            <p:ph idx="2" type="pic"/>
          </p:nvPr>
        </p:nvSpPr>
        <p:spPr>
          <a:xfrm>
            <a:off x="371476" y="260350"/>
            <a:ext cx="11520488" cy="365759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8" name="Google Shape;138;p29"/>
          <p:cNvSpPr/>
          <p:nvPr/>
        </p:nvSpPr>
        <p:spPr>
          <a:xfrm>
            <a:off x="5795961" y="3914082"/>
            <a:ext cx="600075" cy="2918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0"/>
          <p:cNvSpPr/>
          <p:nvPr/>
        </p:nvSpPr>
        <p:spPr>
          <a:xfrm>
            <a:off x="371475" y="1526382"/>
            <a:ext cx="3595688" cy="45624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30"/>
          <p:cNvSpPr/>
          <p:nvPr/>
        </p:nvSpPr>
        <p:spPr>
          <a:xfrm>
            <a:off x="8224838" y="1526382"/>
            <a:ext cx="3595688" cy="45624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30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30"/>
          <p:cNvSpPr txBox="1"/>
          <p:nvPr>
            <p:ph idx="1" type="body"/>
          </p:nvPr>
        </p:nvSpPr>
        <p:spPr>
          <a:xfrm>
            <a:off x="581026" y="1724025"/>
            <a:ext cx="3143250" cy="419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4" name="Google Shape;144;p30"/>
          <p:cNvSpPr txBox="1"/>
          <p:nvPr>
            <p:ph idx="2" type="body"/>
          </p:nvPr>
        </p:nvSpPr>
        <p:spPr>
          <a:xfrm>
            <a:off x="8451282" y="1712119"/>
            <a:ext cx="3142800" cy="419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5" name="Google Shape;145;p30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6" name="Google Shape;146;p30"/>
          <p:cNvSpPr/>
          <p:nvPr>
            <p:ph idx="3" type="pic"/>
          </p:nvPr>
        </p:nvSpPr>
        <p:spPr>
          <a:xfrm>
            <a:off x="3967163" y="1233488"/>
            <a:ext cx="4257675" cy="514826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wo Content">
  <p:cSld name="1_Two Content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1"/>
          <p:cNvSpPr/>
          <p:nvPr/>
        </p:nvSpPr>
        <p:spPr>
          <a:xfrm>
            <a:off x="6200775" y="1233487"/>
            <a:ext cx="5619751" cy="273367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31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31"/>
          <p:cNvSpPr txBox="1"/>
          <p:nvPr>
            <p:ph idx="1" type="body"/>
          </p:nvPr>
        </p:nvSpPr>
        <p:spPr>
          <a:xfrm>
            <a:off x="6383054" y="1357414"/>
            <a:ext cx="5255193" cy="24048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1" name="Google Shape;151;p31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2" name="Google Shape;152;p31"/>
          <p:cNvSpPr/>
          <p:nvPr>
            <p:ph idx="2" type="pic"/>
          </p:nvPr>
        </p:nvSpPr>
        <p:spPr>
          <a:xfrm>
            <a:off x="371475" y="1233488"/>
            <a:ext cx="5757863" cy="24156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3" name="Google Shape;153;p31"/>
          <p:cNvSpPr/>
          <p:nvPr>
            <p:ph idx="3" type="pic"/>
          </p:nvPr>
        </p:nvSpPr>
        <p:spPr>
          <a:xfrm>
            <a:off x="6200775" y="3967163"/>
            <a:ext cx="5619750" cy="241458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4" name="Google Shape;154;p31"/>
          <p:cNvSpPr/>
          <p:nvPr/>
        </p:nvSpPr>
        <p:spPr>
          <a:xfrm>
            <a:off x="371475" y="3643799"/>
            <a:ext cx="5757863" cy="273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31"/>
          <p:cNvSpPr txBox="1"/>
          <p:nvPr>
            <p:ph idx="4" type="body"/>
          </p:nvPr>
        </p:nvSpPr>
        <p:spPr>
          <a:xfrm>
            <a:off x="622406" y="3848474"/>
            <a:ext cx="5256000" cy="24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4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4"/>
          <p:cNvSpPr txBox="1"/>
          <p:nvPr>
            <p:ph idx="1" type="body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>
  <p:cSld name="2_Two Content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2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32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9" name="Google Shape;159;p32"/>
          <p:cNvSpPr/>
          <p:nvPr>
            <p:ph idx="2" type="pic"/>
          </p:nvPr>
        </p:nvSpPr>
        <p:spPr>
          <a:xfrm>
            <a:off x="371475" y="1233488"/>
            <a:ext cx="11520488" cy="238136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0" name="Google Shape;160;p32"/>
          <p:cNvSpPr/>
          <p:nvPr/>
        </p:nvSpPr>
        <p:spPr>
          <a:xfrm>
            <a:off x="371475" y="3643799"/>
            <a:ext cx="11520488" cy="273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32"/>
          <p:cNvSpPr txBox="1"/>
          <p:nvPr>
            <p:ph idx="1" type="body"/>
          </p:nvPr>
        </p:nvSpPr>
        <p:spPr>
          <a:xfrm>
            <a:off x="6383054" y="3808206"/>
            <a:ext cx="5255193" cy="24048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2" name="Google Shape;162;p32"/>
          <p:cNvSpPr txBox="1"/>
          <p:nvPr>
            <p:ph idx="3" type="body"/>
          </p:nvPr>
        </p:nvSpPr>
        <p:spPr>
          <a:xfrm>
            <a:off x="622406" y="3808236"/>
            <a:ext cx="5256000" cy="24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163" name="Google Shape;163;p32"/>
          <p:cNvCxnSpPr/>
          <p:nvPr/>
        </p:nvCxnSpPr>
        <p:spPr>
          <a:xfrm>
            <a:off x="6131719" y="3774712"/>
            <a:ext cx="0" cy="2471849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wo Content">
  <p:cSld name="3_Two Content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3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33"/>
          <p:cNvSpPr/>
          <p:nvPr/>
        </p:nvSpPr>
        <p:spPr>
          <a:xfrm>
            <a:off x="7162799" y="3052634"/>
            <a:ext cx="1368533" cy="113014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33"/>
          <p:cNvSpPr txBox="1"/>
          <p:nvPr>
            <p:ph type="title"/>
          </p:nvPr>
        </p:nvSpPr>
        <p:spPr>
          <a:xfrm>
            <a:off x="371475" y="1334424"/>
            <a:ext cx="4448175" cy="152082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p33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9" name="Google Shape;169;p33"/>
          <p:cNvSpPr txBox="1"/>
          <p:nvPr>
            <p:ph idx="1" type="body"/>
          </p:nvPr>
        </p:nvSpPr>
        <p:spPr>
          <a:xfrm>
            <a:off x="3609563" y="3118775"/>
            <a:ext cx="2927311" cy="3081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solidFill>
                  <a:schemeClr val="dk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0" name="Google Shape;170;p33"/>
          <p:cNvSpPr txBox="1"/>
          <p:nvPr>
            <p:ph idx="2" type="body"/>
          </p:nvPr>
        </p:nvSpPr>
        <p:spPr>
          <a:xfrm>
            <a:off x="371475" y="3118776"/>
            <a:ext cx="2926800" cy="30819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solidFill>
                  <a:schemeClr val="dk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1" name="Google Shape;171;p33"/>
          <p:cNvSpPr/>
          <p:nvPr>
            <p:ph idx="3" type="pic"/>
          </p:nvPr>
        </p:nvSpPr>
        <p:spPr>
          <a:xfrm>
            <a:off x="4908415" y="-4277"/>
            <a:ext cx="7283585" cy="620497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2" name="Google Shape;172;p33"/>
          <p:cNvSpPr/>
          <p:nvPr/>
        </p:nvSpPr>
        <p:spPr>
          <a:xfrm>
            <a:off x="6210299" y="2027725"/>
            <a:ext cx="1073287" cy="9186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33"/>
          <p:cNvSpPr/>
          <p:nvPr/>
        </p:nvSpPr>
        <p:spPr>
          <a:xfrm>
            <a:off x="8661263" y="4055448"/>
            <a:ext cx="1073287" cy="9186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4" name="Google Shape;174;p33"/>
          <p:cNvCxnSpPr/>
          <p:nvPr/>
        </p:nvCxnSpPr>
        <p:spPr>
          <a:xfrm>
            <a:off x="3452019" y="3106075"/>
            <a:ext cx="0" cy="30947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75" name="Google Shape;175;p33"/>
          <p:cNvSpPr/>
          <p:nvPr/>
        </p:nvSpPr>
        <p:spPr>
          <a:xfrm>
            <a:off x="0" y="1405862"/>
            <a:ext cx="300037" cy="14652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wo Content">
  <p:cSld name="4_Two Content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4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34"/>
          <p:cNvSpPr/>
          <p:nvPr>
            <p:ph idx="2" type="pic"/>
          </p:nvPr>
        </p:nvSpPr>
        <p:spPr>
          <a:xfrm>
            <a:off x="371475" y="260350"/>
            <a:ext cx="11520488" cy="61214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9" name="Google Shape;179;p34"/>
          <p:cNvSpPr/>
          <p:nvPr/>
        </p:nvSpPr>
        <p:spPr>
          <a:xfrm>
            <a:off x="1578741" y="2299953"/>
            <a:ext cx="4420009" cy="30819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34"/>
          <p:cNvSpPr/>
          <p:nvPr/>
        </p:nvSpPr>
        <p:spPr>
          <a:xfrm>
            <a:off x="6184487" y="2299953"/>
            <a:ext cx="4420009" cy="30819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34"/>
          <p:cNvSpPr txBox="1"/>
          <p:nvPr>
            <p:ph type="title"/>
          </p:nvPr>
        </p:nvSpPr>
        <p:spPr>
          <a:xfrm>
            <a:off x="1587504" y="1233488"/>
            <a:ext cx="9016993" cy="7610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34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3" name="Google Shape;183;p34"/>
          <p:cNvSpPr txBox="1"/>
          <p:nvPr>
            <p:ph idx="1" type="body"/>
          </p:nvPr>
        </p:nvSpPr>
        <p:spPr>
          <a:xfrm>
            <a:off x="6328091" y="2424864"/>
            <a:ext cx="4132800" cy="283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4" name="Google Shape;184;p34"/>
          <p:cNvSpPr txBox="1"/>
          <p:nvPr>
            <p:ph idx="3" type="body"/>
          </p:nvPr>
        </p:nvSpPr>
        <p:spPr>
          <a:xfrm>
            <a:off x="1722820" y="2424864"/>
            <a:ext cx="4131850" cy="28321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35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35"/>
          <p:cNvSpPr/>
          <p:nvPr>
            <p:ph idx="2" type="pic"/>
          </p:nvPr>
        </p:nvSpPr>
        <p:spPr>
          <a:xfrm>
            <a:off x="335756" y="260350"/>
            <a:ext cx="11520488" cy="63007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">
  <p:cSld name="1_Blank"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36"/>
          <p:cNvSpPr/>
          <p:nvPr>
            <p:ph idx="2" type="pic"/>
          </p:nvPr>
        </p:nvSpPr>
        <p:spPr>
          <a:xfrm>
            <a:off x="1" y="1"/>
            <a:ext cx="12191999" cy="685799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Blank">
  <p:cSld name="2_Blank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37"/>
          <p:cNvSpPr/>
          <p:nvPr>
            <p:ph idx="2" type="pic"/>
          </p:nvPr>
        </p:nvSpPr>
        <p:spPr>
          <a:xfrm>
            <a:off x="371475" y="260350"/>
            <a:ext cx="4492625" cy="63007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5" name="Google Shape;195;p37"/>
          <p:cNvSpPr/>
          <p:nvPr>
            <p:ph idx="3" type="pic"/>
          </p:nvPr>
        </p:nvSpPr>
        <p:spPr>
          <a:xfrm>
            <a:off x="4981575" y="260350"/>
            <a:ext cx="2740025" cy="63007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6" name="Google Shape;196;p37"/>
          <p:cNvSpPr/>
          <p:nvPr>
            <p:ph idx="4" type="pic"/>
          </p:nvPr>
        </p:nvSpPr>
        <p:spPr>
          <a:xfrm>
            <a:off x="7839076" y="260350"/>
            <a:ext cx="4052888" cy="38036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7" name="Google Shape;197;p37"/>
          <p:cNvSpPr/>
          <p:nvPr>
            <p:ph idx="5" type="pic"/>
          </p:nvPr>
        </p:nvSpPr>
        <p:spPr>
          <a:xfrm>
            <a:off x="7839076" y="4165600"/>
            <a:ext cx="4052888" cy="239553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Blank">
  <p:cSld name="3_Blank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38"/>
          <p:cNvSpPr/>
          <p:nvPr>
            <p:ph idx="2" type="pic"/>
          </p:nvPr>
        </p:nvSpPr>
        <p:spPr>
          <a:xfrm>
            <a:off x="0" y="1233488"/>
            <a:ext cx="12192000" cy="439102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grpSp>
        <p:nvGrpSpPr>
          <p:cNvPr id="201" name="Google Shape;201;p38"/>
          <p:cNvGrpSpPr/>
          <p:nvPr/>
        </p:nvGrpSpPr>
        <p:grpSpPr>
          <a:xfrm>
            <a:off x="371474" y="260350"/>
            <a:ext cx="644525" cy="973138"/>
            <a:chOff x="371475" y="671713"/>
            <a:chExt cx="496540" cy="836738"/>
          </a:xfrm>
        </p:grpSpPr>
        <p:sp>
          <p:nvSpPr>
            <p:cNvPr id="202" name="Google Shape;202;p38"/>
            <p:cNvSpPr/>
            <p:nvPr/>
          </p:nvSpPr>
          <p:spPr>
            <a:xfrm>
              <a:off x="371475" y="1011911"/>
              <a:ext cx="496540" cy="4965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38"/>
            <p:cNvSpPr/>
            <p:nvPr/>
          </p:nvSpPr>
          <p:spPr>
            <a:xfrm>
              <a:off x="620587" y="671713"/>
              <a:ext cx="247428" cy="24742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4" name="Google Shape;204;p38"/>
          <p:cNvSpPr/>
          <p:nvPr/>
        </p:nvSpPr>
        <p:spPr>
          <a:xfrm>
            <a:off x="10795001" y="5642462"/>
            <a:ext cx="1397000" cy="12155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Blank">
  <p:cSld name="4_Blank"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39"/>
          <p:cNvSpPr/>
          <p:nvPr/>
        </p:nvSpPr>
        <p:spPr>
          <a:xfrm>
            <a:off x="9398000" y="0"/>
            <a:ext cx="279399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39"/>
          <p:cNvSpPr/>
          <p:nvPr>
            <p:ph idx="2" type="pic"/>
          </p:nvPr>
        </p:nvSpPr>
        <p:spPr>
          <a:xfrm>
            <a:off x="0" y="260350"/>
            <a:ext cx="11891963" cy="63007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>
  <p:cSld name="Comparison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40"/>
          <p:cNvSpPr txBox="1"/>
          <p:nvPr>
            <p:ph type="title"/>
          </p:nvPr>
        </p:nvSpPr>
        <p:spPr>
          <a:xfrm>
            <a:off x="371475" y="260351"/>
            <a:ext cx="11520487" cy="7556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1" name="Google Shape;211;p40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2" name="Google Shape;212;p40"/>
          <p:cNvSpPr/>
          <p:nvPr>
            <p:ph idx="2" type="pic"/>
          </p:nvPr>
        </p:nvSpPr>
        <p:spPr>
          <a:xfrm>
            <a:off x="371475" y="1233488"/>
            <a:ext cx="2466000" cy="496728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3" name="Google Shape;213;p40"/>
          <p:cNvSpPr/>
          <p:nvPr/>
        </p:nvSpPr>
        <p:spPr>
          <a:xfrm>
            <a:off x="2892285" y="1233488"/>
            <a:ext cx="3210339" cy="12715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40"/>
          <p:cNvSpPr txBox="1"/>
          <p:nvPr>
            <p:ph idx="1" type="body"/>
          </p:nvPr>
        </p:nvSpPr>
        <p:spPr>
          <a:xfrm>
            <a:off x="3004445" y="1330963"/>
            <a:ext cx="2986019" cy="10766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15" name="Google Shape;215;p40"/>
          <p:cNvSpPr/>
          <p:nvPr/>
        </p:nvSpPr>
        <p:spPr>
          <a:xfrm>
            <a:off x="2892284" y="2542916"/>
            <a:ext cx="3210339" cy="3657859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40"/>
          <p:cNvSpPr txBox="1"/>
          <p:nvPr>
            <p:ph idx="3" type="body"/>
          </p:nvPr>
        </p:nvSpPr>
        <p:spPr>
          <a:xfrm>
            <a:off x="3004445" y="2623930"/>
            <a:ext cx="2986019" cy="34488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7" name="Google Shape;217;p40"/>
          <p:cNvSpPr/>
          <p:nvPr>
            <p:ph idx="4" type="pic"/>
          </p:nvPr>
        </p:nvSpPr>
        <p:spPr>
          <a:xfrm>
            <a:off x="6151738" y="1233487"/>
            <a:ext cx="2464907" cy="496728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8" name="Google Shape;218;p40"/>
          <p:cNvSpPr/>
          <p:nvPr/>
        </p:nvSpPr>
        <p:spPr>
          <a:xfrm>
            <a:off x="8673131" y="1233488"/>
            <a:ext cx="3210339" cy="127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40"/>
          <p:cNvSpPr/>
          <p:nvPr/>
        </p:nvSpPr>
        <p:spPr>
          <a:xfrm>
            <a:off x="8673130" y="2542916"/>
            <a:ext cx="3210339" cy="3657859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40"/>
          <p:cNvSpPr txBox="1"/>
          <p:nvPr>
            <p:ph idx="5" type="body"/>
          </p:nvPr>
        </p:nvSpPr>
        <p:spPr>
          <a:xfrm>
            <a:off x="8786099" y="1333189"/>
            <a:ext cx="2984400" cy="10744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21" name="Google Shape;221;p40"/>
          <p:cNvSpPr txBox="1"/>
          <p:nvPr>
            <p:ph idx="6" type="body"/>
          </p:nvPr>
        </p:nvSpPr>
        <p:spPr>
          <a:xfrm>
            <a:off x="8786099" y="2623930"/>
            <a:ext cx="2984400" cy="34488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mparison">
  <p:cSld name="1_Comparison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1"/>
          <p:cNvSpPr txBox="1"/>
          <p:nvPr>
            <p:ph type="title"/>
          </p:nvPr>
        </p:nvSpPr>
        <p:spPr>
          <a:xfrm>
            <a:off x="371475" y="260351"/>
            <a:ext cx="11520487" cy="7556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4" name="Google Shape;224;p41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5" name="Google Shape;225;p41"/>
          <p:cNvSpPr/>
          <p:nvPr>
            <p:ph idx="2" type="pic"/>
          </p:nvPr>
        </p:nvSpPr>
        <p:spPr>
          <a:xfrm>
            <a:off x="7063827" y="1233488"/>
            <a:ext cx="4828135" cy="496728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6" name="Google Shape;226;p41"/>
          <p:cNvSpPr/>
          <p:nvPr/>
        </p:nvSpPr>
        <p:spPr>
          <a:xfrm>
            <a:off x="371476" y="1233488"/>
            <a:ext cx="3210339" cy="12715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41"/>
          <p:cNvSpPr txBox="1"/>
          <p:nvPr>
            <p:ph idx="1" type="body"/>
          </p:nvPr>
        </p:nvSpPr>
        <p:spPr>
          <a:xfrm>
            <a:off x="483636" y="1330963"/>
            <a:ext cx="2986019" cy="10766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28" name="Google Shape;228;p41"/>
          <p:cNvSpPr/>
          <p:nvPr/>
        </p:nvSpPr>
        <p:spPr>
          <a:xfrm>
            <a:off x="371475" y="2542916"/>
            <a:ext cx="3210339" cy="3657859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41"/>
          <p:cNvSpPr txBox="1"/>
          <p:nvPr>
            <p:ph idx="3" type="body"/>
          </p:nvPr>
        </p:nvSpPr>
        <p:spPr>
          <a:xfrm>
            <a:off x="483636" y="2623930"/>
            <a:ext cx="2986019" cy="34488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0" name="Google Shape;230;p41"/>
          <p:cNvSpPr/>
          <p:nvPr/>
        </p:nvSpPr>
        <p:spPr>
          <a:xfrm>
            <a:off x="3717652" y="1233488"/>
            <a:ext cx="3210339" cy="127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41"/>
          <p:cNvSpPr/>
          <p:nvPr/>
        </p:nvSpPr>
        <p:spPr>
          <a:xfrm>
            <a:off x="3717651" y="2542916"/>
            <a:ext cx="3210339" cy="3657859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41"/>
          <p:cNvSpPr txBox="1"/>
          <p:nvPr>
            <p:ph idx="4" type="body"/>
          </p:nvPr>
        </p:nvSpPr>
        <p:spPr>
          <a:xfrm>
            <a:off x="3830620" y="1333189"/>
            <a:ext cx="2984400" cy="10744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33" name="Google Shape;233;p41"/>
          <p:cNvSpPr txBox="1"/>
          <p:nvPr>
            <p:ph idx="5" type="body"/>
          </p:nvPr>
        </p:nvSpPr>
        <p:spPr>
          <a:xfrm>
            <a:off x="3830620" y="2623930"/>
            <a:ext cx="2984400" cy="34488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5"/>
          <p:cNvSpPr/>
          <p:nvPr>
            <p:ph idx="2" type="pic"/>
          </p:nvPr>
        </p:nvSpPr>
        <p:spPr>
          <a:xfrm>
            <a:off x="0" y="0"/>
            <a:ext cx="12192000" cy="444817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15"/>
          <p:cNvSpPr/>
          <p:nvPr/>
        </p:nvSpPr>
        <p:spPr>
          <a:xfrm>
            <a:off x="0" y="4448175"/>
            <a:ext cx="12192000" cy="2409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15"/>
          <p:cNvSpPr txBox="1"/>
          <p:nvPr>
            <p:ph type="ctrTitle"/>
          </p:nvPr>
        </p:nvSpPr>
        <p:spPr>
          <a:xfrm>
            <a:off x="371475" y="4551363"/>
            <a:ext cx="11520488" cy="1176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Quattrocento Sans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subTitle"/>
          </p:nvPr>
        </p:nvSpPr>
        <p:spPr>
          <a:xfrm>
            <a:off x="371475" y="5830888"/>
            <a:ext cx="11520488" cy="550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>
  <p:cSld name="2_Comparison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2"/>
          <p:cNvSpPr txBox="1"/>
          <p:nvPr>
            <p:ph type="title"/>
          </p:nvPr>
        </p:nvSpPr>
        <p:spPr>
          <a:xfrm>
            <a:off x="371475" y="260351"/>
            <a:ext cx="11520487" cy="7556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6" name="Google Shape;236;p42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7" name="Google Shape;237;p42"/>
          <p:cNvSpPr/>
          <p:nvPr>
            <p:ph idx="2" type="pic"/>
          </p:nvPr>
        </p:nvSpPr>
        <p:spPr>
          <a:xfrm>
            <a:off x="371475" y="1233488"/>
            <a:ext cx="11520487" cy="496728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8" name="Google Shape;238;p42"/>
          <p:cNvSpPr txBox="1"/>
          <p:nvPr>
            <p:ph idx="1" type="body"/>
          </p:nvPr>
        </p:nvSpPr>
        <p:spPr>
          <a:xfrm>
            <a:off x="6261798" y="2910543"/>
            <a:ext cx="5058000" cy="51845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39" name="Google Shape;239;p42"/>
          <p:cNvSpPr txBox="1"/>
          <p:nvPr>
            <p:ph idx="3" type="body"/>
          </p:nvPr>
        </p:nvSpPr>
        <p:spPr>
          <a:xfrm>
            <a:off x="6261798" y="3523420"/>
            <a:ext cx="5058000" cy="21816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>
                <a:solidFill>
                  <a:schemeClr val="l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0" name="Google Shape;240;p42"/>
          <p:cNvSpPr txBox="1"/>
          <p:nvPr>
            <p:ph idx="4" type="body"/>
          </p:nvPr>
        </p:nvSpPr>
        <p:spPr>
          <a:xfrm>
            <a:off x="895142" y="2910543"/>
            <a:ext cx="5058397" cy="51845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41" name="Google Shape;241;p42"/>
          <p:cNvSpPr txBox="1"/>
          <p:nvPr>
            <p:ph idx="5" type="body"/>
          </p:nvPr>
        </p:nvSpPr>
        <p:spPr>
          <a:xfrm>
            <a:off x="895142" y="3523420"/>
            <a:ext cx="5058397" cy="21816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>
                <a:solidFill>
                  <a:schemeClr val="l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mparison">
  <p:cSld name="3_Comparison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3"/>
          <p:cNvSpPr/>
          <p:nvPr/>
        </p:nvSpPr>
        <p:spPr>
          <a:xfrm>
            <a:off x="0" y="0"/>
            <a:ext cx="12192000" cy="214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43"/>
          <p:cNvSpPr txBox="1"/>
          <p:nvPr>
            <p:ph type="title"/>
          </p:nvPr>
        </p:nvSpPr>
        <p:spPr>
          <a:xfrm>
            <a:off x="371475" y="260351"/>
            <a:ext cx="11520487" cy="7556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Quattrocento Sans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5" name="Google Shape;245;p43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6" name="Google Shape;246;p43"/>
          <p:cNvSpPr txBox="1"/>
          <p:nvPr>
            <p:ph idx="1" type="body"/>
          </p:nvPr>
        </p:nvSpPr>
        <p:spPr>
          <a:xfrm>
            <a:off x="6261797" y="3634443"/>
            <a:ext cx="5630165" cy="51845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47" name="Google Shape;247;p43"/>
          <p:cNvSpPr txBox="1"/>
          <p:nvPr>
            <p:ph idx="2" type="body"/>
          </p:nvPr>
        </p:nvSpPr>
        <p:spPr>
          <a:xfrm>
            <a:off x="6261797" y="4247320"/>
            <a:ext cx="5630165" cy="19534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solidFill>
                  <a:schemeClr val="dk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8" name="Google Shape;248;p43"/>
          <p:cNvSpPr txBox="1"/>
          <p:nvPr>
            <p:ph idx="3" type="body"/>
          </p:nvPr>
        </p:nvSpPr>
        <p:spPr>
          <a:xfrm>
            <a:off x="371476" y="3634443"/>
            <a:ext cx="5582064" cy="51845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49" name="Google Shape;249;p43"/>
          <p:cNvSpPr txBox="1"/>
          <p:nvPr>
            <p:ph idx="4" type="body"/>
          </p:nvPr>
        </p:nvSpPr>
        <p:spPr>
          <a:xfrm>
            <a:off x="371476" y="4247320"/>
            <a:ext cx="5582064" cy="19534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solidFill>
                  <a:schemeClr val="dk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solidFill>
                  <a:schemeClr val="dk1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0" name="Google Shape;250;p43"/>
          <p:cNvSpPr/>
          <p:nvPr>
            <p:ph idx="5" type="pic"/>
          </p:nvPr>
        </p:nvSpPr>
        <p:spPr>
          <a:xfrm>
            <a:off x="371476" y="1593851"/>
            <a:ext cx="5582064" cy="192956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1" name="Google Shape;251;p43"/>
          <p:cNvSpPr/>
          <p:nvPr>
            <p:ph idx="6" type="pic"/>
          </p:nvPr>
        </p:nvSpPr>
        <p:spPr>
          <a:xfrm>
            <a:off x="6281738" y="1593850"/>
            <a:ext cx="5582064" cy="192956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Comparison">
  <p:cSld name="4_Comparison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4"/>
          <p:cNvSpPr/>
          <p:nvPr/>
        </p:nvSpPr>
        <p:spPr>
          <a:xfrm>
            <a:off x="6441279" y="3761720"/>
            <a:ext cx="5446800" cy="240095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44"/>
          <p:cNvSpPr/>
          <p:nvPr/>
        </p:nvSpPr>
        <p:spPr>
          <a:xfrm>
            <a:off x="371474" y="1271588"/>
            <a:ext cx="5445125" cy="240095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44"/>
          <p:cNvSpPr txBox="1"/>
          <p:nvPr>
            <p:ph type="title"/>
          </p:nvPr>
        </p:nvSpPr>
        <p:spPr>
          <a:xfrm>
            <a:off x="371475" y="260351"/>
            <a:ext cx="11520487" cy="7556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6" name="Google Shape;256;p44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7" name="Google Shape;257;p44"/>
          <p:cNvSpPr txBox="1"/>
          <p:nvPr>
            <p:ph idx="1" type="body"/>
          </p:nvPr>
        </p:nvSpPr>
        <p:spPr>
          <a:xfrm>
            <a:off x="6610169" y="3956706"/>
            <a:ext cx="5109021" cy="51845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58" name="Google Shape;258;p44"/>
          <p:cNvSpPr txBox="1"/>
          <p:nvPr>
            <p:ph idx="2" type="body"/>
          </p:nvPr>
        </p:nvSpPr>
        <p:spPr>
          <a:xfrm>
            <a:off x="6610169" y="4569583"/>
            <a:ext cx="5109021" cy="1412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>
                <a:solidFill>
                  <a:schemeClr val="l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9" name="Google Shape;259;p44"/>
          <p:cNvSpPr txBox="1"/>
          <p:nvPr>
            <p:ph idx="3" type="body"/>
          </p:nvPr>
        </p:nvSpPr>
        <p:spPr>
          <a:xfrm>
            <a:off x="539836" y="1462743"/>
            <a:ext cx="5108400" cy="51845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60" name="Google Shape;260;p44"/>
          <p:cNvSpPr txBox="1"/>
          <p:nvPr>
            <p:ph idx="4" type="body"/>
          </p:nvPr>
        </p:nvSpPr>
        <p:spPr>
          <a:xfrm>
            <a:off x="539836" y="2075621"/>
            <a:ext cx="5108400" cy="13914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>
                <a:solidFill>
                  <a:schemeClr val="lt1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1" name="Google Shape;261;p44"/>
          <p:cNvSpPr/>
          <p:nvPr>
            <p:ph idx="5" type="pic"/>
          </p:nvPr>
        </p:nvSpPr>
        <p:spPr>
          <a:xfrm>
            <a:off x="5880101" y="1271588"/>
            <a:ext cx="6012000" cy="240095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2" name="Google Shape;262;p44"/>
          <p:cNvSpPr/>
          <p:nvPr>
            <p:ph idx="6" type="pic"/>
          </p:nvPr>
        </p:nvSpPr>
        <p:spPr>
          <a:xfrm>
            <a:off x="371475" y="3758268"/>
            <a:ext cx="6011800" cy="240095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5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5" name="Google Shape;265;p45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6" name="Google Shape;266;p45"/>
          <p:cNvSpPr/>
          <p:nvPr>
            <p:ph idx="2" type="pic"/>
          </p:nvPr>
        </p:nvSpPr>
        <p:spPr>
          <a:xfrm>
            <a:off x="371475" y="1233488"/>
            <a:ext cx="5572125" cy="397351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7" name="Google Shape;267;p45"/>
          <p:cNvSpPr/>
          <p:nvPr>
            <p:ph idx="3" type="pic"/>
          </p:nvPr>
        </p:nvSpPr>
        <p:spPr>
          <a:xfrm>
            <a:off x="6319837" y="2227263"/>
            <a:ext cx="5572125" cy="397351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8" name="Google Shape;268;p45"/>
          <p:cNvSpPr/>
          <p:nvPr/>
        </p:nvSpPr>
        <p:spPr>
          <a:xfrm>
            <a:off x="371475" y="5271760"/>
            <a:ext cx="5572125" cy="92901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45"/>
          <p:cNvSpPr/>
          <p:nvPr/>
        </p:nvSpPr>
        <p:spPr>
          <a:xfrm>
            <a:off x="6319836" y="1233488"/>
            <a:ext cx="5572125" cy="92901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45"/>
          <p:cNvSpPr txBox="1"/>
          <p:nvPr>
            <p:ph idx="1" type="body"/>
          </p:nvPr>
        </p:nvSpPr>
        <p:spPr>
          <a:xfrm>
            <a:off x="534987" y="5380667"/>
            <a:ext cx="5245100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1" name="Google Shape;271;p45"/>
          <p:cNvSpPr txBox="1"/>
          <p:nvPr>
            <p:ph idx="4" type="body"/>
          </p:nvPr>
        </p:nvSpPr>
        <p:spPr>
          <a:xfrm>
            <a:off x="6483348" y="1342395"/>
            <a:ext cx="5245100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>
  <p:cSld name="1_Title Only"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4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46"/>
          <p:cNvSpPr txBox="1"/>
          <p:nvPr>
            <p:ph idx="1" type="body"/>
          </p:nvPr>
        </p:nvSpPr>
        <p:spPr>
          <a:xfrm>
            <a:off x="647699" y="4517395"/>
            <a:ext cx="5372096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5" name="Google Shape;275;p46"/>
          <p:cNvSpPr txBox="1"/>
          <p:nvPr>
            <p:ph idx="2" type="body"/>
          </p:nvPr>
        </p:nvSpPr>
        <p:spPr>
          <a:xfrm>
            <a:off x="6254749" y="1642105"/>
            <a:ext cx="5372096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6" name="Google Shape;276;p46"/>
          <p:cNvSpPr/>
          <p:nvPr/>
        </p:nvSpPr>
        <p:spPr>
          <a:xfrm>
            <a:off x="0" y="0"/>
            <a:ext cx="1854199" cy="1752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46"/>
          <p:cNvSpPr/>
          <p:nvPr/>
        </p:nvSpPr>
        <p:spPr>
          <a:xfrm>
            <a:off x="10337800" y="5122548"/>
            <a:ext cx="1854199" cy="1752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46"/>
          <p:cNvSpPr/>
          <p:nvPr>
            <p:ph idx="3" type="pic"/>
          </p:nvPr>
        </p:nvSpPr>
        <p:spPr>
          <a:xfrm>
            <a:off x="647699" y="571500"/>
            <a:ext cx="5372097" cy="383984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9" name="Google Shape;279;p46"/>
          <p:cNvSpPr/>
          <p:nvPr>
            <p:ph idx="4" type="pic"/>
          </p:nvPr>
        </p:nvSpPr>
        <p:spPr>
          <a:xfrm>
            <a:off x="6254748" y="2429505"/>
            <a:ext cx="5372097" cy="385699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Only">
  <p:cSld name="2_Title Only"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47"/>
          <p:cNvSpPr/>
          <p:nvPr/>
        </p:nvSpPr>
        <p:spPr>
          <a:xfrm>
            <a:off x="0" y="1932303"/>
            <a:ext cx="12192000" cy="29171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47"/>
          <p:cNvSpPr/>
          <p:nvPr>
            <p:ph idx="2" type="pic"/>
          </p:nvPr>
        </p:nvSpPr>
        <p:spPr>
          <a:xfrm>
            <a:off x="647699" y="1470977"/>
            <a:ext cx="5372097" cy="383984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4" name="Google Shape;284;p47"/>
          <p:cNvSpPr/>
          <p:nvPr>
            <p:ph idx="3" type="pic"/>
          </p:nvPr>
        </p:nvSpPr>
        <p:spPr>
          <a:xfrm>
            <a:off x="6254748" y="1462403"/>
            <a:ext cx="5372097" cy="385699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5" name="Google Shape;285;p47"/>
          <p:cNvSpPr txBox="1"/>
          <p:nvPr>
            <p:ph idx="1" type="body"/>
          </p:nvPr>
        </p:nvSpPr>
        <p:spPr>
          <a:xfrm>
            <a:off x="647699" y="5451475"/>
            <a:ext cx="5372096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6" name="Google Shape;286;p47"/>
          <p:cNvSpPr txBox="1"/>
          <p:nvPr>
            <p:ph idx="4" type="body"/>
          </p:nvPr>
        </p:nvSpPr>
        <p:spPr>
          <a:xfrm>
            <a:off x="6254748" y="591502"/>
            <a:ext cx="5372096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287" name="Google Shape;287;p47"/>
          <p:cNvGrpSpPr/>
          <p:nvPr/>
        </p:nvGrpSpPr>
        <p:grpSpPr>
          <a:xfrm>
            <a:off x="5387974" y="422433"/>
            <a:ext cx="644525" cy="973138"/>
            <a:chOff x="371475" y="671713"/>
            <a:chExt cx="496540" cy="836738"/>
          </a:xfrm>
        </p:grpSpPr>
        <p:sp>
          <p:nvSpPr>
            <p:cNvPr id="288" name="Google Shape;288;p47"/>
            <p:cNvSpPr/>
            <p:nvPr/>
          </p:nvSpPr>
          <p:spPr>
            <a:xfrm>
              <a:off x="371475" y="1011911"/>
              <a:ext cx="496540" cy="49654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47"/>
            <p:cNvSpPr/>
            <p:nvPr/>
          </p:nvSpPr>
          <p:spPr>
            <a:xfrm>
              <a:off x="620587" y="671713"/>
              <a:ext cx="247428" cy="24742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0" name="Google Shape;290;p47"/>
          <p:cNvGrpSpPr/>
          <p:nvPr/>
        </p:nvGrpSpPr>
        <p:grpSpPr>
          <a:xfrm flipH="1">
            <a:off x="6248401" y="5451475"/>
            <a:ext cx="644525" cy="973138"/>
            <a:chOff x="371475" y="671713"/>
            <a:chExt cx="496540" cy="836738"/>
          </a:xfrm>
        </p:grpSpPr>
        <p:sp>
          <p:nvSpPr>
            <p:cNvPr id="291" name="Google Shape;291;p47"/>
            <p:cNvSpPr/>
            <p:nvPr/>
          </p:nvSpPr>
          <p:spPr>
            <a:xfrm>
              <a:off x="371475" y="1011911"/>
              <a:ext cx="496540" cy="49654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47"/>
            <p:cNvSpPr/>
            <p:nvPr/>
          </p:nvSpPr>
          <p:spPr>
            <a:xfrm>
              <a:off x="620587" y="671713"/>
              <a:ext cx="247428" cy="24742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Only">
  <p:cSld name="4_Title Only"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48"/>
          <p:cNvSpPr/>
          <p:nvPr>
            <p:ph idx="2" type="pic"/>
          </p:nvPr>
        </p:nvSpPr>
        <p:spPr>
          <a:xfrm>
            <a:off x="0" y="0"/>
            <a:ext cx="60192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6" name="Google Shape;296;p48"/>
          <p:cNvSpPr/>
          <p:nvPr>
            <p:ph idx="3" type="pic"/>
          </p:nvPr>
        </p:nvSpPr>
        <p:spPr>
          <a:xfrm>
            <a:off x="6172201" y="0"/>
            <a:ext cx="6019799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7" name="Google Shape;297;p48"/>
          <p:cNvSpPr txBox="1"/>
          <p:nvPr>
            <p:ph idx="1" type="body"/>
          </p:nvPr>
        </p:nvSpPr>
        <p:spPr>
          <a:xfrm>
            <a:off x="725351" y="5008563"/>
            <a:ext cx="4910400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8" name="Google Shape;298;p48"/>
          <p:cNvSpPr txBox="1"/>
          <p:nvPr>
            <p:ph idx="4" type="body"/>
          </p:nvPr>
        </p:nvSpPr>
        <p:spPr>
          <a:xfrm>
            <a:off x="6635593" y="5008563"/>
            <a:ext cx="4908708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Only">
  <p:cSld name="3_Title Only"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4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49"/>
          <p:cNvSpPr/>
          <p:nvPr/>
        </p:nvSpPr>
        <p:spPr>
          <a:xfrm>
            <a:off x="0" y="0"/>
            <a:ext cx="5372096" cy="6857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p49"/>
          <p:cNvSpPr/>
          <p:nvPr>
            <p:ph idx="2" type="pic"/>
          </p:nvPr>
        </p:nvSpPr>
        <p:spPr>
          <a:xfrm>
            <a:off x="371475" y="260350"/>
            <a:ext cx="5618153" cy="630078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3" name="Google Shape;303;p49"/>
          <p:cNvSpPr/>
          <p:nvPr/>
        </p:nvSpPr>
        <p:spPr>
          <a:xfrm>
            <a:off x="6819906" y="-18257"/>
            <a:ext cx="5372096" cy="68579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49"/>
          <p:cNvSpPr/>
          <p:nvPr>
            <p:ph idx="3" type="pic"/>
          </p:nvPr>
        </p:nvSpPr>
        <p:spPr>
          <a:xfrm>
            <a:off x="6280147" y="260350"/>
            <a:ext cx="5619600" cy="630078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5" name="Google Shape;305;p49"/>
          <p:cNvSpPr txBox="1"/>
          <p:nvPr>
            <p:ph idx="1" type="body"/>
          </p:nvPr>
        </p:nvSpPr>
        <p:spPr>
          <a:xfrm>
            <a:off x="725351" y="5008563"/>
            <a:ext cx="4910400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6" name="Google Shape;306;p49"/>
          <p:cNvSpPr txBox="1"/>
          <p:nvPr>
            <p:ph idx="4" type="body"/>
          </p:nvPr>
        </p:nvSpPr>
        <p:spPr>
          <a:xfrm>
            <a:off x="6635593" y="5008563"/>
            <a:ext cx="4908708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Only">
  <p:cSld name="5_Title Only"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50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9" name="Google Shape;309;p50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0" name="Google Shape;310;p50"/>
          <p:cNvSpPr/>
          <p:nvPr/>
        </p:nvSpPr>
        <p:spPr>
          <a:xfrm>
            <a:off x="371475" y="1233488"/>
            <a:ext cx="2776354" cy="49672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50"/>
          <p:cNvSpPr/>
          <p:nvPr/>
        </p:nvSpPr>
        <p:spPr>
          <a:xfrm>
            <a:off x="3286186" y="1233488"/>
            <a:ext cx="2776354" cy="49672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50"/>
          <p:cNvSpPr/>
          <p:nvPr/>
        </p:nvSpPr>
        <p:spPr>
          <a:xfrm>
            <a:off x="6200897" y="1233488"/>
            <a:ext cx="2776354" cy="49672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p50"/>
          <p:cNvSpPr/>
          <p:nvPr/>
        </p:nvSpPr>
        <p:spPr>
          <a:xfrm>
            <a:off x="9115608" y="1246188"/>
            <a:ext cx="2776354" cy="496728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14" name="Google Shape;314;p50"/>
          <p:cNvCxnSpPr/>
          <p:nvPr/>
        </p:nvCxnSpPr>
        <p:spPr>
          <a:xfrm>
            <a:off x="591252" y="3721100"/>
            <a:ext cx="2336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15" name="Google Shape;315;p50"/>
          <p:cNvCxnSpPr/>
          <p:nvPr/>
        </p:nvCxnSpPr>
        <p:spPr>
          <a:xfrm>
            <a:off x="3505963" y="3721100"/>
            <a:ext cx="2336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16" name="Google Shape;316;p50"/>
          <p:cNvCxnSpPr/>
          <p:nvPr/>
        </p:nvCxnSpPr>
        <p:spPr>
          <a:xfrm>
            <a:off x="6420674" y="3721100"/>
            <a:ext cx="2336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17" name="Google Shape;317;p50"/>
          <p:cNvCxnSpPr/>
          <p:nvPr/>
        </p:nvCxnSpPr>
        <p:spPr>
          <a:xfrm>
            <a:off x="9335385" y="3721100"/>
            <a:ext cx="2336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18" name="Google Shape;318;p50"/>
          <p:cNvSpPr/>
          <p:nvPr>
            <p:ph idx="2" type="pic"/>
          </p:nvPr>
        </p:nvSpPr>
        <p:spPr>
          <a:xfrm>
            <a:off x="876300" y="1739900"/>
            <a:ext cx="1689100" cy="139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19" name="Google Shape;319;p50"/>
          <p:cNvSpPr/>
          <p:nvPr>
            <p:ph idx="3" type="pic"/>
          </p:nvPr>
        </p:nvSpPr>
        <p:spPr>
          <a:xfrm>
            <a:off x="3829813" y="4263232"/>
            <a:ext cx="1689100" cy="139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0" name="Google Shape;320;p50"/>
          <p:cNvSpPr/>
          <p:nvPr>
            <p:ph idx="4" type="pic"/>
          </p:nvPr>
        </p:nvSpPr>
        <p:spPr>
          <a:xfrm>
            <a:off x="6744524" y="1739900"/>
            <a:ext cx="1689100" cy="139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1" name="Google Shape;321;p50"/>
          <p:cNvSpPr/>
          <p:nvPr>
            <p:ph idx="5" type="pic"/>
          </p:nvPr>
        </p:nvSpPr>
        <p:spPr>
          <a:xfrm>
            <a:off x="9659235" y="4263232"/>
            <a:ext cx="1689100" cy="139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2" name="Google Shape;322;p50"/>
          <p:cNvSpPr txBox="1"/>
          <p:nvPr>
            <p:ph idx="1" type="body"/>
          </p:nvPr>
        </p:nvSpPr>
        <p:spPr>
          <a:xfrm>
            <a:off x="590550" y="3949700"/>
            <a:ext cx="2336800" cy="18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3" name="Google Shape;323;p50"/>
          <p:cNvSpPr txBox="1"/>
          <p:nvPr>
            <p:ph idx="6" type="body"/>
          </p:nvPr>
        </p:nvSpPr>
        <p:spPr>
          <a:xfrm>
            <a:off x="3505963" y="1595835"/>
            <a:ext cx="2336800" cy="1854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4" name="Google Shape;324;p50"/>
          <p:cNvSpPr txBox="1"/>
          <p:nvPr>
            <p:ph idx="7" type="body"/>
          </p:nvPr>
        </p:nvSpPr>
        <p:spPr>
          <a:xfrm>
            <a:off x="6420674" y="3949700"/>
            <a:ext cx="2336800" cy="18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5" name="Google Shape;325;p50"/>
          <p:cNvSpPr txBox="1"/>
          <p:nvPr>
            <p:ph idx="8" type="body"/>
          </p:nvPr>
        </p:nvSpPr>
        <p:spPr>
          <a:xfrm>
            <a:off x="9335385" y="1595835"/>
            <a:ext cx="2336800" cy="1854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Only">
  <p:cSld name="6_Title Only"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" name="Google Shape;328;p51"/>
          <p:cNvSpPr txBox="1"/>
          <p:nvPr>
            <p:ph type="title"/>
          </p:nvPr>
        </p:nvSpPr>
        <p:spPr>
          <a:xfrm>
            <a:off x="371475" y="260351"/>
            <a:ext cx="6168473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9" name="Google Shape;329;p51"/>
          <p:cNvSpPr/>
          <p:nvPr/>
        </p:nvSpPr>
        <p:spPr>
          <a:xfrm>
            <a:off x="6769101" y="0"/>
            <a:ext cx="2711082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51"/>
          <p:cNvSpPr/>
          <p:nvPr/>
        </p:nvSpPr>
        <p:spPr>
          <a:xfrm>
            <a:off x="9480918" y="2286000"/>
            <a:ext cx="2711082" cy="228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1" name="Google Shape;331;p51"/>
          <p:cNvSpPr/>
          <p:nvPr/>
        </p:nvSpPr>
        <p:spPr>
          <a:xfrm>
            <a:off x="6769100" y="4572000"/>
            <a:ext cx="2711082" cy="2286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p51"/>
          <p:cNvSpPr/>
          <p:nvPr/>
        </p:nvSpPr>
        <p:spPr>
          <a:xfrm>
            <a:off x="9480918" y="0"/>
            <a:ext cx="2711082" cy="228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51"/>
          <p:cNvSpPr/>
          <p:nvPr/>
        </p:nvSpPr>
        <p:spPr>
          <a:xfrm>
            <a:off x="6768364" y="2286000"/>
            <a:ext cx="2711082" cy="228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51"/>
          <p:cNvSpPr/>
          <p:nvPr/>
        </p:nvSpPr>
        <p:spPr>
          <a:xfrm>
            <a:off x="9480918" y="4572000"/>
            <a:ext cx="2711082" cy="228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p51"/>
          <p:cNvSpPr/>
          <p:nvPr/>
        </p:nvSpPr>
        <p:spPr>
          <a:xfrm rot="5400000">
            <a:off x="9422986" y="1050373"/>
            <a:ext cx="298174" cy="185254"/>
          </a:xfrm>
          <a:prstGeom prst="triangle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Google Shape;336;p51"/>
          <p:cNvSpPr/>
          <p:nvPr/>
        </p:nvSpPr>
        <p:spPr>
          <a:xfrm rot="-5400000">
            <a:off x="9238100" y="3336373"/>
            <a:ext cx="298174" cy="185254"/>
          </a:xfrm>
          <a:prstGeom prst="triangle">
            <a:avLst>
              <a:gd fmla="val 5000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" name="Google Shape;337;p51"/>
          <p:cNvSpPr/>
          <p:nvPr/>
        </p:nvSpPr>
        <p:spPr>
          <a:xfrm rot="5400000">
            <a:off x="9422986" y="5622373"/>
            <a:ext cx="298174" cy="185254"/>
          </a:xfrm>
          <a:prstGeom prst="triangle">
            <a:avLst>
              <a:gd fmla="val 50000" name="adj"/>
            </a:avLst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p51"/>
          <p:cNvSpPr/>
          <p:nvPr>
            <p:ph idx="2" type="pic"/>
          </p:nvPr>
        </p:nvSpPr>
        <p:spPr>
          <a:xfrm>
            <a:off x="10133588" y="561678"/>
            <a:ext cx="1405742" cy="11626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9" name="Google Shape;339;p51"/>
          <p:cNvSpPr/>
          <p:nvPr>
            <p:ph idx="3" type="pic"/>
          </p:nvPr>
        </p:nvSpPr>
        <p:spPr>
          <a:xfrm>
            <a:off x="7421034" y="2847678"/>
            <a:ext cx="1405742" cy="11626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0" name="Google Shape;340;p51"/>
          <p:cNvSpPr/>
          <p:nvPr>
            <p:ph idx="4" type="pic"/>
          </p:nvPr>
        </p:nvSpPr>
        <p:spPr>
          <a:xfrm>
            <a:off x="10133588" y="5133678"/>
            <a:ext cx="1405742" cy="11626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1" name="Google Shape;341;p51"/>
          <p:cNvSpPr/>
          <p:nvPr>
            <p:ph idx="5" type="pic"/>
          </p:nvPr>
        </p:nvSpPr>
        <p:spPr>
          <a:xfrm>
            <a:off x="371475" y="1233488"/>
            <a:ext cx="6168473" cy="562451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2" name="Google Shape;342;p51"/>
          <p:cNvSpPr txBox="1"/>
          <p:nvPr>
            <p:ph idx="1" type="body"/>
          </p:nvPr>
        </p:nvSpPr>
        <p:spPr>
          <a:xfrm>
            <a:off x="6956242" y="215900"/>
            <a:ext cx="2336800" cy="185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3" name="Google Shape;343;p51"/>
          <p:cNvSpPr txBox="1"/>
          <p:nvPr>
            <p:ph idx="6" type="body"/>
          </p:nvPr>
        </p:nvSpPr>
        <p:spPr>
          <a:xfrm>
            <a:off x="9668059" y="2501900"/>
            <a:ext cx="2336800" cy="185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4" name="Google Shape;344;p51"/>
          <p:cNvSpPr txBox="1"/>
          <p:nvPr>
            <p:ph idx="7" type="body"/>
          </p:nvPr>
        </p:nvSpPr>
        <p:spPr>
          <a:xfrm>
            <a:off x="6956241" y="4787900"/>
            <a:ext cx="2336800" cy="185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16"/>
          <p:cNvSpPr/>
          <p:nvPr/>
        </p:nvSpPr>
        <p:spPr>
          <a:xfrm>
            <a:off x="200025" y="-1"/>
            <a:ext cx="11991975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16"/>
          <p:cNvSpPr/>
          <p:nvPr>
            <p:ph idx="2" type="pic"/>
          </p:nvPr>
        </p:nvSpPr>
        <p:spPr>
          <a:xfrm>
            <a:off x="571500" y="0"/>
            <a:ext cx="6034088" cy="685799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Google Shape;36;p16"/>
          <p:cNvSpPr/>
          <p:nvPr/>
        </p:nvSpPr>
        <p:spPr>
          <a:xfrm>
            <a:off x="0" y="1"/>
            <a:ext cx="371475" cy="6858000"/>
          </a:xfrm>
          <a:prstGeom prst="rect">
            <a:avLst/>
          </a:prstGeom>
          <a:solidFill>
            <a:srgbClr val="5C5C5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6"/>
          <p:cNvSpPr txBox="1"/>
          <p:nvPr>
            <p:ph type="ctrTitle"/>
          </p:nvPr>
        </p:nvSpPr>
        <p:spPr>
          <a:xfrm>
            <a:off x="6905625" y="1512889"/>
            <a:ext cx="4986338" cy="326231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Quattrocento Sans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subTitle"/>
          </p:nvPr>
        </p:nvSpPr>
        <p:spPr>
          <a:xfrm>
            <a:off x="6905625" y="4927600"/>
            <a:ext cx="4986338" cy="9763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itle Only">
  <p:cSld name="7_Title Only"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52"/>
          <p:cNvSpPr txBox="1"/>
          <p:nvPr>
            <p:ph type="title"/>
          </p:nvPr>
        </p:nvSpPr>
        <p:spPr>
          <a:xfrm>
            <a:off x="371475" y="260351"/>
            <a:ext cx="11520488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7" name="Google Shape;347;p52"/>
          <p:cNvSpPr/>
          <p:nvPr>
            <p:ph idx="2" type="pic"/>
          </p:nvPr>
        </p:nvSpPr>
        <p:spPr>
          <a:xfrm>
            <a:off x="371475" y="1233488"/>
            <a:ext cx="11520487" cy="304975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8" name="Google Shape;348;p52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9" name="Google Shape;349;p52"/>
          <p:cNvSpPr/>
          <p:nvPr>
            <p:ph idx="3" type="pic"/>
          </p:nvPr>
        </p:nvSpPr>
        <p:spPr>
          <a:xfrm>
            <a:off x="1466711" y="2999731"/>
            <a:ext cx="1405742" cy="11626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0" name="Google Shape;350;p52"/>
          <p:cNvSpPr/>
          <p:nvPr>
            <p:ph idx="4" type="pic"/>
          </p:nvPr>
        </p:nvSpPr>
        <p:spPr>
          <a:xfrm>
            <a:off x="4108135" y="2999731"/>
            <a:ext cx="1405742" cy="11626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1" name="Google Shape;351;p52"/>
          <p:cNvSpPr/>
          <p:nvPr>
            <p:ph idx="5" type="pic"/>
          </p:nvPr>
        </p:nvSpPr>
        <p:spPr>
          <a:xfrm>
            <a:off x="6749558" y="2999731"/>
            <a:ext cx="1405742" cy="11626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2" name="Google Shape;352;p52"/>
          <p:cNvSpPr/>
          <p:nvPr>
            <p:ph idx="6" type="pic"/>
          </p:nvPr>
        </p:nvSpPr>
        <p:spPr>
          <a:xfrm>
            <a:off x="9435088" y="2999731"/>
            <a:ext cx="1405742" cy="11626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3" name="Google Shape;353;p52"/>
          <p:cNvSpPr/>
          <p:nvPr/>
        </p:nvSpPr>
        <p:spPr>
          <a:xfrm>
            <a:off x="979920" y="4514247"/>
            <a:ext cx="2379325" cy="16865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p52"/>
          <p:cNvSpPr/>
          <p:nvPr/>
        </p:nvSpPr>
        <p:spPr>
          <a:xfrm>
            <a:off x="3621344" y="4514247"/>
            <a:ext cx="2379325" cy="16865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52"/>
          <p:cNvSpPr/>
          <p:nvPr/>
        </p:nvSpPr>
        <p:spPr>
          <a:xfrm>
            <a:off x="6262766" y="4514247"/>
            <a:ext cx="2379325" cy="16865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52"/>
          <p:cNvSpPr/>
          <p:nvPr/>
        </p:nvSpPr>
        <p:spPr>
          <a:xfrm>
            <a:off x="8904188" y="4514247"/>
            <a:ext cx="2379325" cy="168652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52"/>
          <p:cNvSpPr txBox="1"/>
          <p:nvPr>
            <p:ph idx="1" type="body"/>
          </p:nvPr>
        </p:nvSpPr>
        <p:spPr>
          <a:xfrm>
            <a:off x="1091465" y="4598182"/>
            <a:ext cx="2156235" cy="13304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8" name="Google Shape;358;p52"/>
          <p:cNvSpPr txBox="1"/>
          <p:nvPr>
            <p:ph idx="7" type="body"/>
          </p:nvPr>
        </p:nvSpPr>
        <p:spPr>
          <a:xfrm>
            <a:off x="3732888" y="4598182"/>
            <a:ext cx="2156235" cy="13304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9" name="Google Shape;359;p52"/>
          <p:cNvSpPr txBox="1"/>
          <p:nvPr>
            <p:ph idx="8" type="body"/>
          </p:nvPr>
        </p:nvSpPr>
        <p:spPr>
          <a:xfrm>
            <a:off x="6374310" y="4598182"/>
            <a:ext cx="2156235" cy="13304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0" name="Google Shape;360;p52"/>
          <p:cNvSpPr txBox="1"/>
          <p:nvPr>
            <p:ph idx="9" type="body"/>
          </p:nvPr>
        </p:nvSpPr>
        <p:spPr>
          <a:xfrm>
            <a:off x="9015732" y="4598182"/>
            <a:ext cx="2156235" cy="13304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361" name="Google Shape;361;p52"/>
          <p:cNvCxnSpPr/>
          <p:nvPr/>
        </p:nvCxnSpPr>
        <p:spPr>
          <a:xfrm>
            <a:off x="979920" y="4357837"/>
            <a:ext cx="2379325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62" name="Google Shape;362;p52"/>
          <p:cNvCxnSpPr/>
          <p:nvPr/>
        </p:nvCxnSpPr>
        <p:spPr>
          <a:xfrm>
            <a:off x="3621344" y="4357837"/>
            <a:ext cx="2379325" cy="0"/>
          </a:xfrm>
          <a:prstGeom prst="straightConnector1">
            <a:avLst/>
          </a:prstGeom>
          <a:noFill/>
          <a:ln cap="flat" cmpd="sng" w="285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63" name="Google Shape;363;p52"/>
          <p:cNvCxnSpPr/>
          <p:nvPr/>
        </p:nvCxnSpPr>
        <p:spPr>
          <a:xfrm>
            <a:off x="6262767" y="4357837"/>
            <a:ext cx="2379325" cy="0"/>
          </a:xfrm>
          <a:prstGeom prst="straightConnector1">
            <a:avLst/>
          </a:prstGeom>
          <a:noFill/>
          <a:ln cap="flat" cmpd="sng" w="28575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64" name="Google Shape;364;p52"/>
          <p:cNvCxnSpPr/>
          <p:nvPr/>
        </p:nvCxnSpPr>
        <p:spPr>
          <a:xfrm>
            <a:off x="8904191" y="4357837"/>
            <a:ext cx="2379325" cy="0"/>
          </a:xfrm>
          <a:prstGeom prst="straightConnector1">
            <a:avLst/>
          </a:prstGeom>
          <a:noFill/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Title Only">
  <p:cSld name="8_Title Only"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53"/>
          <p:cNvSpPr txBox="1"/>
          <p:nvPr>
            <p:ph type="title"/>
          </p:nvPr>
        </p:nvSpPr>
        <p:spPr>
          <a:xfrm>
            <a:off x="371475" y="260351"/>
            <a:ext cx="11520488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7" name="Google Shape;367;p53"/>
          <p:cNvSpPr/>
          <p:nvPr>
            <p:ph idx="2" type="pic"/>
          </p:nvPr>
        </p:nvSpPr>
        <p:spPr>
          <a:xfrm>
            <a:off x="371476" y="1233488"/>
            <a:ext cx="4140890" cy="514826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8" name="Google Shape;368;p53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9" name="Google Shape;369;p53"/>
          <p:cNvSpPr/>
          <p:nvPr/>
        </p:nvSpPr>
        <p:spPr>
          <a:xfrm>
            <a:off x="4615257" y="1233489"/>
            <a:ext cx="2371952" cy="51482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0" name="Google Shape;370;p53"/>
          <p:cNvGrpSpPr/>
          <p:nvPr/>
        </p:nvGrpSpPr>
        <p:grpSpPr>
          <a:xfrm>
            <a:off x="4842107" y="2462886"/>
            <a:ext cx="1918252" cy="2689468"/>
            <a:chOff x="4790661" y="2266122"/>
            <a:chExt cx="1918252" cy="2852530"/>
          </a:xfrm>
        </p:grpSpPr>
        <p:cxnSp>
          <p:nvCxnSpPr>
            <p:cNvPr id="371" name="Google Shape;371;p53"/>
            <p:cNvCxnSpPr/>
            <p:nvPr/>
          </p:nvCxnSpPr>
          <p:spPr>
            <a:xfrm>
              <a:off x="4790661" y="2266122"/>
              <a:ext cx="1918252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72" name="Google Shape;372;p53"/>
            <p:cNvCxnSpPr/>
            <p:nvPr/>
          </p:nvCxnSpPr>
          <p:spPr>
            <a:xfrm>
              <a:off x="4790661" y="3692387"/>
              <a:ext cx="1918252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73" name="Google Shape;373;p53"/>
            <p:cNvCxnSpPr/>
            <p:nvPr/>
          </p:nvCxnSpPr>
          <p:spPr>
            <a:xfrm>
              <a:off x="4790661" y="5118652"/>
              <a:ext cx="1918252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cxnSp>
        <p:nvCxnSpPr>
          <p:cNvPr id="374" name="Google Shape;374;p53"/>
          <p:cNvCxnSpPr/>
          <p:nvPr/>
        </p:nvCxnSpPr>
        <p:spPr>
          <a:xfrm>
            <a:off x="4790661" y="6917634"/>
            <a:ext cx="191825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375" name="Google Shape;375;p53"/>
          <p:cNvGrpSpPr/>
          <p:nvPr/>
        </p:nvGrpSpPr>
        <p:grpSpPr>
          <a:xfrm>
            <a:off x="7090099" y="2462886"/>
            <a:ext cx="4801862" cy="2689468"/>
            <a:chOff x="4790661" y="2266122"/>
            <a:chExt cx="1918252" cy="2852530"/>
          </a:xfrm>
        </p:grpSpPr>
        <p:cxnSp>
          <p:nvCxnSpPr>
            <p:cNvPr id="376" name="Google Shape;376;p53"/>
            <p:cNvCxnSpPr/>
            <p:nvPr/>
          </p:nvCxnSpPr>
          <p:spPr>
            <a:xfrm>
              <a:off x="4790661" y="2266122"/>
              <a:ext cx="1918252" cy="0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77" name="Google Shape;377;p53"/>
            <p:cNvCxnSpPr/>
            <p:nvPr/>
          </p:nvCxnSpPr>
          <p:spPr>
            <a:xfrm>
              <a:off x="4790661" y="3692387"/>
              <a:ext cx="1918252" cy="0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78" name="Google Shape;378;p53"/>
            <p:cNvCxnSpPr/>
            <p:nvPr/>
          </p:nvCxnSpPr>
          <p:spPr>
            <a:xfrm>
              <a:off x="4790661" y="5118652"/>
              <a:ext cx="1918252" cy="0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379" name="Google Shape;379;p53"/>
          <p:cNvSpPr txBox="1"/>
          <p:nvPr>
            <p:ph idx="1" type="body"/>
          </p:nvPr>
        </p:nvSpPr>
        <p:spPr>
          <a:xfrm>
            <a:off x="7166507" y="1463643"/>
            <a:ext cx="4725455" cy="75882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0" name="Google Shape;380;p53"/>
          <p:cNvSpPr txBox="1"/>
          <p:nvPr>
            <p:ph idx="3" type="body"/>
          </p:nvPr>
        </p:nvSpPr>
        <p:spPr>
          <a:xfrm>
            <a:off x="7166507" y="2741755"/>
            <a:ext cx="4725455" cy="75882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1" name="Google Shape;381;p53"/>
          <p:cNvSpPr txBox="1"/>
          <p:nvPr>
            <p:ph idx="4" type="body"/>
          </p:nvPr>
        </p:nvSpPr>
        <p:spPr>
          <a:xfrm>
            <a:off x="7166507" y="4069997"/>
            <a:ext cx="4725455" cy="75882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2" name="Google Shape;382;p53"/>
          <p:cNvSpPr txBox="1"/>
          <p:nvPr>
            <p:ph idx="5" type="body"/>
          </p:nvPr>
        </p:nvSpPr>
        <p:spPr>
          <a:xfrm>
            <a:off x="7166507" y="5394355"/>
            <a:ext cx="4725455" cy="75882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3" name="Google Shape;383;p53"/>
          <p:cNvSpPr/>
          <p:nvPr>
            <p:ph idx="6" type="pic"/>
          </p:nvPr>
        </p:nvSpPr>
        <p:spPr>
          <a:xfrm>
            <a:off x="5227571" y="1437538"/>
            <a:ext cx="1147325" cy="8110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4" name="Google Shape;384;p53"/>
          <p:cNvSpPr/>
          <p:nvPr>
            <p:ph idx="7" type="pic"/>
          </p:nvPr>
        </p:nvSpPr>
        <p:spPr>
          <a:xfrm>
            <a:off x="5227571" y="2715650"/>
            <a:ext cx="1147325" cy="8110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5" name="Google Shape;385;p53"/>
          <p:cNvSpPr/>
          <p:nvPr>
            <p:ph idx="8" type="pic"/>
          </p:nvPr>
        </p:nvSpPr>
        <p:spPr>
          <a:xfrm>
            <a:off x="5227571" y="4043892"/>
            <a:ext cx="1147325" cy="8110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6" name="Google Shape;386;p53"/>
          <p:cNvSpPr/>
          <p:nvPr>
            <p:ph idx="9" type="pic"/>
          </p:nvPr>
        </p:nvSpPr>
        <p:spPr>
          <a:xfrm>
            <a:off x="5227571" y="5368250"/>
            <a:ext cx="1147325" cy="8110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Title Only">
  <p:cSld name="9_Title Only"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54"/>
          <p:cNvSpPr txBox="1"/>
          <p:nvPr>
            <p:ph type="title"/>
          </p:nvPr>
        </p:nvSpPr>
        <p:spPr>
          <a:xfrm>
            <a:off x="371475" y="260351"/>
            <a:ext cx="11520488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9" name="Google Shape;389;p54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90" name="Google Shape;390;p54"/>
          <p:cNvCxnSpPr/>
          <p:nvPr/>
        </p:nvCxnSpPr>
        <p:spPr>
          <a:xfrm>
            <a:off x="4790661" y="6917634"/>
            <a:ext cx="191825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91" name="Google Shape;391;p54"/>
          <p:cNvSpPr/>
          <p:nvPr/>
        </p:nvSpPr>
        <p:spPr>
          <a:xfrm>
            <a:off x="371475" y="1233488"/>
            <a:ext cx="2293200" cy="24276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54"/>
          <p:cNvSpPr/>
          <p:nvPr/>
        </p:nvSpPr>
        <p:spPr>
          <a:xfrm>
            <a:off x="371475" y="3773172"/>
            <a:ext cx="2293200" cy="24276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3" name="Google Shape;393;p54"/>
          <p:cNvSpPr/>
          <p:nvPr/>
        </p:nvSpPr>
        <p:spPr>
          <a:xfrm>
            <a:off x="6170635" y="1233487"/>
            <a:ext cx="2294237" cy="24276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54"/>
          <p:cNvSpPr/>
          <p:nvPr/>
        </p:nvSpPr>
        <p:spPr>
          <a:xfrm>
            <a:off x="6170635" y="3773171"/>
            <a:ext cx="2294237" cy="24276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54"/>
          <p:cNvSpPr/>
          <p:nvPr>
            <p:ph idx="2" type="pic"/>
          </p:nvPr>
        </p:nvSpPr>
        <p:spPr>
          <a:xfrm>
            <a:off x="615473" y="1713955"/>
            <a:ext cx="1805204" cy="1466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6" name="Google Shape;396;p54"/>
          <p:cNvSpPr/>
          <p:nvPr/>
        </p:nvSpPr>
        <p:spPr>
          <a:xfrm>
            <a:off x="2730561" y="1233488"/>
            <a:ext cx="3342248" cy="242760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p54"/>
          <p:cNvSpPr/>
          <p:nvPr/>
        </p:nvSpPr>
        <p:spPr>
          <a:xfrm>
            <a:off x="2730561" y="3773171"/>
            <a:ext cx="3342248" cy="242760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8" name="Google Shape;398;p54"/>
          <p:cNvSpPr txBox="1"/>
          <p:nvPr>
            <p:ph idx="1" type="body"/>
          </p:nvPr>
        </p:nvSpPr>
        <p:spPr>
          <a:xfrm>
            <a:off x="2900245" y="1460126"/>
            <a:ext cx="3002880" cy="19743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9" name="Google Shape;399;p54"/>
          <p:cNvSpPr txBox="1"/>
          <p:nvPr>
            <p:ph idx="3" type="body"/>
          </p:nvPr>
        </p:nvSpPr>
        <p:spPr>
          <a:xfrm>
            <a:off x="2900245" y="3999809"/>
            <a:ext cx="3002880" cy="19743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0" name="Google Shape;400;p54"/>
          <p:cNvSpPr/>
          <p:nvPr/>
        </p:nvSpPr>
        <p:spPr>
          <a:xfrm>
            <a:off x="8549714" y="1233488"/>
            <a:ext cx="3342248" cy="242760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" name="Google Shape;401;p54"/>
          <p:cNvSpPr/>
          <p:nvPr/>
        </p:nvSpPr>
        <p:spPr>
          <a:xfrm>
            <a:off x="8549714" y="3773171"/>
            <a:ext cx="3342248" cy="242760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54"/>
          <p:cNvSpPr txBox="1"/>
          <p:nvPr>
            <p:ph idx="4" type="body"/>
          </p:nvPr>
        </p:nvSpPr>
        <p:spPr>
          <a:xfrm>
            <a:off x="8719398" y="1460126"/>
            <a:ext cx="3002880" cy="19743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3" name="Google Shape;403;p54"/>
          <p:cNvSpPr txBox="1"/>
          <p:nvPr>
            <p:ph idx="5" type="body"/>
          </p:nvPr>
        </p:nvSpPr>
        <p:spPr>
          <a:xfrm>
            <a:off x="8719398" y="3999809"/>
            <a:ext cx="3002880" cy="19743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4" name="Google Shape;404;p54"/>
          <p:cNvSpPr/>
          <p:nvPr>
            <p:ph idx="6" type="pic"/>
          </p:nvPr>
        </p:nvSpPr>
        <p:spPr>
          <a:xfrm>
            <a:off x="615473" y="4253638"/>
            <a:ext cx="1805204" cy="1466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5" name="Google Shape;405;p54"/>
          <p:cNvSpPr/>
          <p:nvPr>
            <p:ph idx="7" type="pic"/>
          </p:nvPr>
        </p:nvSpPr>
        <p:spPr>
          <a:xfrm>
            <a:off x="6415151" y="4253638"/>
            <a:ext cx="1805204" cy="1466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6" name="Google Shape;406;p54"/>
          <p:cNvSpPr/>
          <p:nvPr>
            <p:ph idx="8" type="pic"/>
          </p:nvPr>
        </p:nvSpPr>
        <p:spPr>
          <a:xfrm>
            <a:off x="6415151" y="1713954"/>
            <a:ext cx="1805204" cy="1466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Title Only">
  <p:cSld name="10_Title Only"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55"/>
          <p:cNvSpPr/>
          <p:nvPr/>
        </p:nvSpPr>
        <p:spPr>
          <a:xfrm>
            <a:off x="371474" y="1660868"/>
            <a:ext cx="2686613" cy="24276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55"/>
          <p:cNvSpPr/>
          <p:nvPr/>
        </p:nvSpPr>
        <p:spPr>
          <a:xfrm>
            <a:off x="3316099" y="1660868"/>
            <a:ext cx="2686613" cy="24276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0" name="Google Shape;410;p55"/>
          <p:cNvSpPr/>
          <p:nvPr/>
        </p:nvSpPr>
        <p:spPr>
          <a:xfrm>
            <a:off x="6260723" y="1660868"/>
            <a:ext cx="2686613" cy="24276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55"/>
          <p:cNvSpPr/>
          <p:nvPr/>
        </p:nvSpPr>
        <p:spPr>
          <a:xfrm>
            <a:off x="9205348" y="1660868"/>
            <a:ext cx="2686613" cy="24276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p55"/>
          <p:cNvSpPr txBox="1"/>
          <p:nvPr>
            <p:ph type="title"/>
          </p:nvPr>
        </p:nvSpPr>
        <p:spPr>
          <a:xfrm>
            <a:off x="371475" y="260351"/>
            <a:ext cx="11520488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3" name="Google Shape;413;p55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14" name="Google Shape;414;p55"/>
          <p:cNvCxnSpPr/>
          <p:nvPr/>
        </p:nvCxnSpPr>
        <p:spPr>
          <a:xfrm>
            <a:off x="4790661" y="6917634"/>
            <a:ext cx="191825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15" name="Google Shape;415;p55"/>
          <p:cNvSpPr/>
          <p:nvPr>
            <p:ph idx="2" type="pic"/>
          </p:nvPr>
        </p:nvSpPr>
        <p:spPr>
          <a:xfrm>
            <a:off x="467420" y="1761485"/>
            <a:ext cx="2494721" cy="22263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6" name="Google Shape;416;p55"/>
          <p:cNvSpPr/>
          <p:nvPr>
            <p:ph idx="3" type="pic"/>
          </p:nvPr>
        </p:nvSpPr>
        <p:spPr>
          <a:xfrm>
            <a:off x="3412045" y="1761485"/>
            <a:ext cx="2494721" cy="22263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7" name="Google Shape;417;p55"/>
          <p:cNvSpPr/>
          <p:nvPr>
            <p:ph idx="4" type="pic"/>
          </p:nvPr>
        </p:nvSpPr>
        <p:spPr>
          <a:xfrm>
            <a:off x="6356669" y="1761485"/>
            <a:ext cx="2494721" cy="22263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8" name="Google Shape;418;p55"/>
          <p:cNvSpPr/>
          <p:nvPr>
            <p:ph idx="5" type="pic"/>
          </p:nvPr>
        </p:nvSpPr>
        <p:spPr>
          <a:xfrm>
            <a:off x="9301294" y="1761485"/>
            <a:ext cx="2494721" cy="22263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9" name="Google Shape;419;p55"/>
          <p:cNvSpPr txBox="1"/>
          <p:nvPr>
            <p:ph idx="1" type="body"/>
          </p:nvPr>
        </p:nvSpPr>
        <p:spPr>
          <a:xfrm>
            <a:off x="371474" y="4302782"/>
            <a:ext cx="2686613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b="1" sz="200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0" name="Google Shape;420;p55"/>
          <p:cNvSpPr txBox="1"/>
          <p:nvPr>
            <p:ph idx="6" type="body"/>
          </p:nvPr>
        </p:nvSpPr>
        <p:spPr>
          <a:xfrm>
            <a:off x="371474" y="5058156"/>
            <a:ext cx="2686613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0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1" name="Google Shape;421;p55"/>
          <p:cNvSpPr txBox="1"/>
          <p:nvPr>
            <p:ph idx="7" type="body"/>
          </p:nvPr>
        </p:nvSpPr>
        <p:spPr>
          <a:xfrm>
            <a:off x="3316099" y="4302782"/>
            <a:ext cx="2686613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000"/>
              <a:buNone/>
              <a:defRPr b="1" sz="2000">
                <a:solidFill>
                  <a:schemeClr val="accent2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2" name="Google Shape;422;p55"/>
          <p:cNvSpPr txBox="1"/>
          <p:nvPr>
            <p:ph idx="8" type="body"/>
          </p:nvPr>
        </p:nvSpPr>
        <p:spPr>
          <a:xfrm>
            <a:off x="3316099" y="5058156"/>
            <a:ext cx="2686613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0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3" name="Google Shape;423;p55"/>
          <p:cNvSpPr txBox="1"/>
          <p:nvPr>
            <p:ph idx="9" type="body"/>
          </p:nvPr>
        </p:nvSpPr>
        <p:spPr>
          <a:xfrm>
            <a:off x="6260723" y="4302782"/>
            <a:ext cx="2686613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000"/>
              <a:buNone/>
              <a:defRPr b="1" sz="2000">
                <a:solidFill>
                  <a:schemeClr val="accent4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4" name="Google Shape;424;p55"/>
          <p:cNvSpPr txBox="1"/>
          <p:nvPr>
            <p:ph idx="13" type="body"/>
          </p:nvPr>
        </p:nvSpPr>
        <p:spPr>
          <a:xfrm>
            <a:off x="6260723" y="5058156"/>
            <a:ext cx="2686613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0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5" name="Google Shape;425;p55"/>
          <p:cNvSpPr txBox="1"/>
          <p:nvPr>
            <p:ph idx="14" type="body"/>
          </p:nvPr>
        </p:nvSpPr>
        <p:spPr>
          <a:xfrm>
            <a:off x="9205350" y="4302782"/>
            <a:ext cx="2686613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000"/>
              <a:buNone/>
              <a:defRPr b="1" sz="2000">
                <a:solidFill>
                  <a:schemeClr val="accent6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6" name="Google Shape;426;p55"/>
          <p:cNvSpPr txBox="1"/>
          <p:nvPr>
            <p:ph idx="15" type="body"/>
          </p:nvPr>
        </p:nvSpPr>
        <p:spPr>
          <a:xfrm>
            <a:off x="9205350" y="5058156"/>
            <a:ext cx="2686613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0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_Title Only">
  <p:cSld name="11_Title Only"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56"/>
          <p:cNvSpPr/>
          <p:nvPr/>
        </p:nvSpPr>
        <p:spPr>
          <a:xfrm>
            <a:off x="467420" y="3895002"/>
            <a:ext cx="2494721" cy="2067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p56"/>
          <p:cNvSpPr/>
          <p:nvPr/>
        </p:nvSpPr>
        <p:spPr>
          <a:xfrm>
            <a:off x="3412044" y="3895002"/>
            <a:ext cx="2494721" cy="2067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0" name="Google Shape;430;p56"/>
          <p:cNvSpPr/>
          <p:nvPr/>
        </p:nvSpPr>
        <p:spPr>
          <a:xfrm>
            <a:off x="6356668" y="3895002"/>
            <a:ext cx="2494721" cy="2067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1" name="Google Shape;431;p56"/>
          <p:cNvSpPr/>
          <p:nvPr/>
        </p:nvSpPr>
        <p:spPr>
          <a:xfrm>
            <a:off x="9301294" y="3895002"/>
            <a:ext cx="2494721" cy="20672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2" name="Google Shape;432;p56"/>
          <p:cNvSpPr txBox="1"/>
          <p:nvPr>
            <p:ph type="title"/>
          </p:nvPr>
        </p:nvSpPr>
        <p:spPr>
          <a:xfrm>
            <a:off x="371475" y="260351"/>
            <a:ext cx="11520488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3" name="Google Shape;433;p56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34" name="Google Shape;434;p56"/>
          <p:cNvCxnSpPr/>
          <p:nvPr/>
        </p:nvCxnSpPr>
        <p:spPr>
          <a:xfrm>
            <a:off x="4790661" y="6917634"/>
            <a:ext cx="191825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35" name="Google Shape;435;p56"/>
          <p:cNvSpPr/>
          <p:nvPr>
            <p:ph idx="2" type="pic"/>
          </p:nvPr>
        </p:nvSpPr>
        <p:spPr>
          <a:xfrm>
            <a:off x="467420" y="1522949"/>
            <a:ext cx="2494721" cy="22263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6" name="Google Shape;436;p56"/>
          <p:cNvSpPr/>
          <p:nvPr>
            <p:ph idx="3" type="pic"/>
          </p:nvPr>
        </p:nvSpPr>
        <p:spPr>
          <a:xfrm>
            <a:off x="3412045" y="1522949"/>
            <a:ext cx="2494721" cy="22263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7" name="Google Shape;437;p56"/>
          <p:cNvSpPr/>
          <p:nvPr>
            <p:ph idx="4" type="pic"/>
          </p:nvPr>
        </p:nvSpPr>
        <p:spPr>
          <a:xfrm>
            <a:off x="6356669" y="1522949"/>
            <a:ext cx="2494721" cy="22263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8" name="Google Shape;438;p56"/>
          <p:cNvSpPr/>
          <p:nvPr>
            <p:ph idx="5" type="pic"/>
          </p:nvPr>
        </p:nvSpPr>
        <p:spPr>
          <a:xfrm>
            <a:off x="9301294" y="1522949"/>
            <a:ext cx="2494721" cy="22263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9" name="Google Shape;439;p56"/>
          <p:cNvSpPr txBox="1"/>
          <p:nvPr>
            <p:ph idx="1" type="body"/>
          </p:nvPr>
        </p:nvSpPr>
        <p:spPr>
          <a:xfrm>
            <a:off x="604610" y="4123880"/>
            <a:ext cx="2220341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0" name="Google Shape;440;p56"/>
          <p:cNvSpPr txBox="1"/>
          <p:nvPr>
            <p:ph idx="6" type="body"/>
          </p:nvPr>
        </p:nvSpPr>
        <p:spPr>
          <a:xfrm>
            <a:off x="604610" y="4879254"/>
            <a:ext cx="2220341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0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1" name="Google Shape;441;p56"/>
          <p:cNvSpPr txBox="1"/>
          <p:nvPr>
            <p:ph idx="7" type="body"/>
          </p:nvPr>
        </p:nvSpPr>
        <p:spPr>
          <a:xfrm>
            <a:off x="3549235" y="4123880"/>
            <a:ext cx="2220341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2" name="Google Shape;442;p56"/>
          <p:cNvSpPr txBox="1"/>
          <p:nvPr>
            <p:ph idx="8" type="body"/>
          </p:nvPr>
        </p:nvSpPr>
        <p:spPr>
          <a:xfrm>
            <a:off x="3549235" y="4879254"/>
            <a:ext cx="2220341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0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3" name="Google Shape;443;p56"/>
          <p:cNvSpPr txBox="1"/>
          <p:nvPr>
            <p:ph idx="9" type="body"/>
          </p:nvPr>
        </p:nvSpPr>
        <p:spPr>
          <a:xfrm>
            <a:off x="6493859" y="4123880"/>
            <a:ext cx="2220341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4" name="Google Shape;444;p56"/>
          <p:cNvSpPr txBox="1"/>
          <p:nvPr>
            <p:ph idx="13" type="body"/>
          </p:nvPr>
        </p:nvSpPr>
        <p:spPr>
          <a:xfrm>
            <a:off x="6493859" y="4879254"/>
            <a:ext cx="2220341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0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5" name="Google Shape;445;p56"/>
          <p:cNvSpPr txBox="1"/>
          <p:nvPr>
            <p:ph idx="14" type="body"/>
          </p:nvPr>
        </p:nvSpPr>
        <p:spPr>
          <a:xfrm>
            <a:off x="9438486" y="4123880"/>
            <a:ext cx="2220341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6" name="Google Shape;446;p56"/>
          <p:cNvSpPr txBox="1"/>
          <p:nvPr>
            <p:ph idx="15" type="body"/>
          </p:nvPr>
        </p:nvSpPr>
        <p:spPr>
          <a:xfrm>
            <a:off x="9438486" y="4879254"/>
            <a:ext cx="2220341" cy="666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0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_Title Only">
  <p:cSld name="12_Title Only"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57"/>
          <p:cNvSpPr txBox="1"/>
          <p:nvPr>
            <p:ph type="title"/>
          </p:nvPr>
        </p:nvSpPr>
        <p:spPr>
          <a:xfrm>
            <a:off x="371475" y="260351"/>
            <a:ext cx="11520488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9" name="Google Shape;449;p57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50" name="Google Shape;450;p57"/>
          <p:cNvCxnSpPr/>
          <p:nvPr/>
        </p:nvCxnSpPr>
        <p:spPr>
          <a:xfrm>
            <a:off x="4790661" y="6917634"/>
            <a:ext cx="191825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51" name="Google Shape;451;p57"/>
          <p:cNvSpPr/>
          <p:nvPr>
            <p:ph idx="2" type="chart"/>
          </p:nvPr>
        </p:nvSpPr>
        <p:spPr>
          <a:xfrm>
            <a:off x="4900613" y="1233488"/>
            <a:ext cx="6991350" cy="4967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52" name="Google Shape;452;p57"/>
          <p:cNvSpPr/>
          <p:nvPr/>
        </p:nvSpPr>
        <p:spPr>
          <a:xfrm>
            <a:off x="371474" y="1233488"/>
            <a:ext cx="4419187" cy="49672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p57"/>
          <p:cNvSpPr txBox="1"/>
          <p:nvPr>
            <p:ph idx="1" type="body"/>
          </p:nvPr>
        </p:nvSpPr>
        <p:spPr>
          <a:xfrm>
            <a:off x="546100" y="1450975"/>
            <a:ext cx="4065588" cy="45529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 sz="2400">
                <a:solidFill>
                  <a:schemeClr val="lt1"/>
                </a:solidFill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Only">
  <p:cSld name="13_Title Only"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58"/>
          <p:cNvSpPr txBox="1"/>
          <p:nvPr>
            <p:ph type="title"/>
          </p:nvPr>
        </p:nvSpPr>
        <p:spPr>
          <a:xfrm>
            <a:off x="371475" y="260351"/>
            <a:ext cx="11520488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6" name="Google Shape;456;p58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57" name="Google Shape;457;p58"/>
          <p:cNvCxnSpPr/>
          <p:nvPr/>
        </p:nvCxnSpPr>
        <p:spPr>
          <a:xfrm>
            <a:off x="4790661" y="6917634"/>
            <a:ext cx="191825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58" name="Google Shape;458;p58"/>
          <p:cNvSpPr/>
          <p:nvPr>
            <p:ph idx="2" type="chart"/>
          </p:nvPr>
        </p:nvSpPr>
        <p:spPr>
          <a:xfrm>
            <a:off x="371475" y="1233488"/>
            <a:ext cx="11520488" cy="4967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Title Only">
  <p:cSld name="14_Title Only"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59"/>
          <p:cNvSpPr txBox="1"/>
          <p:nvPr>
            <p:ph type="title"/>
          </p:nvPr>
        </p:nvSpPr>
        <p:spPr>
          <a:xfrm>
            <a:off x="371475" y="260351"/>
            <a:ext cx="11520488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1" name="Google Shape;461;p59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62" name="Google Shape;462;p59"/>
          <p:cNvCxnSpPr/>
          <p:nvPr/>
        </p:nvCxnSpPr>
        <p:spPr>
          <a:xfrm>
            <a:off x="4790661" y="6917634"/>
            <a:ext cx="191825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63" name="Google Shape;463;p59"/>
          <p:cNvSpPr/>
          <p:nvPr>
            <p:ph idx="2" type="chart"/>
          </p:nvPr>
        </p:nvSpPr>
        <p:spPr>
          <a:xfrm>
            <a:off x="371475" y="1233488"/>
            <a:ext cx="7450621" cy="4967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4" name="Google Shape;464;p59"/>
          <p:cNvSpPr/>
          <p:nvPr>
            <p:ph idx="3" type="pic"/>
          </p:nvPr>
        </p:nvSpPr>
        <p:spPr>
          <a:xfrm>
            <a:off x="7940675" y="1233488"/>
            <a:ext cx="3951288" cy="4967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_Title Only">
  <p:cSld name="15_Title Only"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60"/>
          <p:cNvSpPr txBox="1"/>
          <p:nvPr>
            <p:ph type="title"/>
          </p:nvPr>
        </p:nvSpPr>
        <p:spPr>
          <a:xfrm>
            <a:off x="371475" y="260351"/>
            <a:ext cx="11520488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7" name="Google Shape;467;p60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68" name="Google Shape;468;p60"/>
          <p:cNvCxnSpPr/>
          <p:nvPr/>
        </p:nvCxnSpPr>
        <p:spPr>
          <a:xfrm>
            <a:off x="4790661" y="6917634"/>
            <a:ext cx="191825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69" name="Google Shape;469;p60"/>
          <p:cNvSpPr/>
          <p:nvPr>
            <p:ph idx="2" type="chart"/>
          </p:nvPr>
        </p:nvSpPr>
        <p:spPr>
          <a:xfrm>
            <a:off x="381415" y="1233488"/>
            <a:ext cx="5512490" cy="4967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0" name="Google Shape;470;p60"/>
          <p:cNvSpPr/>
          <p:nvPr>
            <p:ph idx="3" type="chart"/>
          </p:nvPr>
        </p:nvSpPr>
        <p:spPr>
          <a:xfrm>
            <a:off x="6379473" y="1233488"/>
            <a:ext cx="5512490" cy="4967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cxnSp>
        <p:nvCxnSpPr>
          <p:cNvPr id="471" name="Google Shape;471;p60"/>
          <p:cNvCxnSpPr/>
          <p:nvPr/>
        </p:nvCxnSpPr>
        <p:spPr>
          <a:xfrm>
            <a:off x="6125817" y="1233488"/>
            <a:ext cx="0" cy="4967287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6_Title Only">
  <p:cSld name="16_Title Only"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61"/>
          <p:cNvSpPr txBox="1"/>
          <p:nvPr>
            <p:ph type="title"/>
          </p:nvPr>
        </p:nvSpPr>
        <p:spPr>
          <a:xfrm>
            <a:off x="371475" y="260351"/>
            <a:ext cx="11520488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4" name="Google Shape;474;p61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75" name="Google Shape;475;p61"/>
          <p:cNvCxnSpPr/>
          <p:nvPr/>
        </p:nvCxnSpPr>
        <p:spPr>
          <a:xfrm>
            <a:off x="4790661" y="6917634"/>
            <a:ext cx="1918252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76" name="Google Shape;476;p61"/>
          <p:cNvSpPr/>
          <p:nvPr>
            <p:ph idx="2" type="chart"/>
          </p:nvPr>
        </p:nvSpPr>
        <p:spPr>
          <a:xfrm>
            <a:off x="510622" y="1362696"/>
            <a:ext cx="5552246" cy="2294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7" name="Google Shape;477;p61"/>
          <p:cNvSpPr/>
          <p:nvPr>
            <p:ph idx="3" type="chart"/>
          </p:nvPr>
        </p:nvSpPr>
        <p:spPr>
          <a:xfrm>
            <a:off x="500682" y="3781218"/>
            <a:ext cx="5552246" cy="2294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8" name="Google Shape;478;p61"/>
          <p:cNvSpPr/>
          <p:nvPr>
            <p:ph idx="4" type="chart"/>
          </p:nvPr>
        </p:nvSpPr>
        <p:spPr>
          <a:xfrm>
            <a:off x="6208643" y="1367561"/>
            <a:ext cx="5552246" cy="2294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9" name="Google Shape;479;p61"/>
          <p:cNvSpPr/>
          <p:nvPr>
            <p:ph idx="5" type="chart"/>
          </p:nvPr>
        </p:nvSpPr>
        <p:spPr>
          <a:xfrm>
            <a:off x="6198703" y="3786083"/>
            <a:ext cx="5552246" cy="2294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17"/>
          <p:cNvSpPr/>
          <p:nvPr>
            <p:ph idx="2" type="pic"/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17"/>
          <p:cNvSpPr txBox="1"/>
          <p:nvPr>
            <p:ph type="ctrTitle"/>
          </p:nvPr>
        </p:nvSpPr>
        <p:spPr>
          <a:xfrm>
            <a:off x="3436610" y="1779589"/>
            <a:ext cx="5318781" cy="218281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Quattrocento Sans"/>
              <a:buNone/>
              <a:defRPr sz="54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7"/>
          <p:cNvSpPr txBox="1"/>
          <p:nvPr>
            <p:ph idx="1" type="subTitle"/>
          </p:nvPr>
        </p:nvSpPr>
        <p:spPr>
          <a:xfrm>
            <a:off x="3436610" y="4079083"/>
            <a:ext cx="5318781" cy="9763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Slide">
  <p:cSld name="5_Title Slide"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6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2" name="Google Shape;482;p62"/>
          <p:cNvSpPr/>
          <p:nvPr>
            <p:ph idx="2" type="pic"/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3" name="Google Shape;483;p62"/>
          <p:cNvSpPr txBox="1"/>
          <p:nvPr>
            <p:ph type="ctrTitle"/>
          </p:nvPr>
        </p:nvSpPr>
        <p:spPr>
          <a:xfrm>
            <a:off x="1727201" y="2337595"/>
            <a:ext cx="8737600" cy="218281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0"/>
              <a:buFont typeface="Quattrocento Sans"/>
              <a:buNone/>
              <a:defRPr sz="115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6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Quattrocento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6" name="Google Shape;486;p6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487" name="Google Shape;487;p63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488" name="Google Shape;488;p63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6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Quattrocento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1" name="Google Shape;491;p6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2" name="Google Shape;492;p6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493" name="Google Shape;493;p64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Slide">
  <p:cSld name="4_Title Slide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18"/>
          <p:cNvSpPr/>
          <p:nvPr/>
        </p:nvSpPr>
        <p:spPr>
          <a:xfrm>
            <a:off x="8991600" y="3965574"/>
            <a:ext cx="3200400" cy="2892426"/>
          </a:xfrm>
          <a:prstGeom prst="rect">
            <a:avLst/>
          </a:prstGeom>
          <a:solidFill>
            <a:srgbClr val="3A633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18"/>
          <p:cNvSpPr/>
          <p:nvPr/>
        </p:nvSpPr>
        <p:spPr>
          <a:xfrm>
            <a:off x="0" y="0"/>
            <a:ext cx="3200400" cy="2892426"/>
          </a:xfrm>
          <a:prstGeom prst="rect">
            <a:avLst/>
          </a:prstGeom>
          <a:solidFill>
            <a:srgbClr val="B45F0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8"/>
          <p:cNvSpPr/>
          <p:nvPr>
            <p:ph idx="2" type="pic"/>
          </p:nvPr>
        </p:nvSpPr>
        <p:spPr>
          <a:xfrm>
            <a:off x="371476" y="278606"/>
            <a:ext cx="11520487" cy="315039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8"/>
          <p:cNvSpPr/>
          <p:nvPr/>
        </p:nvSpPr>
        <p:spPr>
          <a:xfrm>
            <a:off x="371476" y="3429000"/>
            <a:ext cx="11520487" cy="27717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18"/>
          <p:cNvSpPr txBox="1"/>
          <p:nvPr>
            <p:ph type="ctrTitle"/>
          </p:nvPr>
        </p:nvSpPr>
        <p:spPr>
          <a:xfrm>
            <a:off x="1510507" y="3886201"/>
            <a:ext cx="9242424" cy="110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Quattrocento Sans"/>
              <a:buNone/>
              <a:defRPr sz="5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8"/>
          <p:cNvSpPr txBox="1"/>
          <p:nvPr>
            <p:ph idx="1" type="subTitle"/>
          </p:nvPr>
        </p:nvSpPr>
        <p:spPr>
          <a:xfrm>
            <a:off x="1510507" y="5130801"/>
            <a:ext cx="9242424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9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9"/>
          <p:cNvSpPr/>
          <p:nvPr/>
        </p:nvSpPr>
        <p:spPr>
          <a:xfrm>
            <a:off x="371475" y="1460501"/>
            <a:ext cx="5724525" cy="47402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9"/>
          <p:cNvSpPr txBox="1"/>
          <p:nvPr>
            <p:ph type="title"/>
          </p:nvPr>
        </p:nvSpPr>
        <p:spPr>
          <a:xfrm>
            <a:off x="1244600" y="260351"/>
            <a:ext cx="9702800" cy="9731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Quattrocento Sans"/>
              <a:buNone/>
              <a:defRPr sz="4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46100" y="1638299"/>
            <a:ext cx="5346700" cy="43815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 sz="2400">
                <a:solidFill>
                  <a:schemeClr val="lt1"/>
                </a:solidFill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" name="Google Shape;57;p19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8" name="Google Shape;58;p19"/>
          <p:cNvSpPr/>
          <p:nvPr>
            <p:ph idx="2" type="pic"/>
          </p:nvPr>
        </p:nvSpPr>
        <p:spPr>
          <a:xfrm>
            <a:off x="6096000" y="1460501"/>
            <a:ext cx="5795963" cy="474027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>
  <p:cSld name="2_Title and Conten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0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20"/>
          <p:cNvSpPr txBox="1"/>
          <p:nvPr>
            <p:ph type="title"/>
          </p:nvPr>
        </p:nvSpPr>
        <p:spPr>
          <a:xfrm>
            <a:off x="371476" y="260351"/>
            <a:ext cx="5495926" cy="21383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Quattrocento Sans"/>
              <a:buNone/>
              <a:defRPr sz="5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20"/>
          <p:cNvSpPr txBox="1"/>
          <p:nvPr>
            <p:ph idx="1" type="body"/>
          </p:nvPr>
        </p:nvSpPr>
        <p:spPr>
          <a:xfrm>
            <a:off x="371475" y="2603500"/>
            <a:ext cx="5495926" cy="3573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20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4" name="Google Shape;64;p20"/>
          <p:cNvSpPr/>
          <p:nvPr>
            <p:ph idx="2" type="pic"/>
          </p:nvPr>
        </p:nvSpPr>
        <p:spPr>
          <a:xfrm>
            <a:off x="9191224" y="637283"/>
            <a:ext cx="2692800" cy="278254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Google Shape;65;p20"/>
          <p:cNvSpPr/>
          <p:nvPr>
            <p:ph idx="3" type="pic"/>
          </p:nvPr>
        </p:nvSpPr>
        <p:spPr>
          <a:xfrm>
            <a:off x="6498424" y="3430043"/>
            <a:ext cx="2692800" cy="277232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Google Shape;66;p20"/>
          <p:cNvSpPr/>
          <p:nvPr/>
        </p:nvSpPr>
        <p:spPr>
          <a:xfrm>
            <a:off x="9289522" y="3527226"/>
            <a:ext cx="1248102" cy="12481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20"/>
          <p:cNvSpPr/>
          <p:nvPr/>
        </p:nvSpPr>
        <p:spPr>
          <a:xfrm>
            <a:off x="8621786" y="2848323"/>
            <a:ext cx="496540" cy="4965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20"/>
          <p:cNvSpPr/>
          <p:nvPr/>
        </p:nvSpPr>
        <p:spPr>
          <a:xfrm>
            <a:off x="8870898" y="2508125"/>
            <a:ext cx="247428" cy="2474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20"/>
          <p:cNvSpPr/>
          <p:nvPr/>
        </p:nvSpPr>
        <p:spPr>
          <a:xfrm>
            <a:off x="0" y="933450"/>
            <a:ext cx="300037" cy="14652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and Content">
  <p:cSld name="3_Title and Conten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1"/>
          <p:cNvSpPr/>
          <p:nvPr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21"/>
          <p:cNvSpPr txBox="1"/>
          <p:nvPr>
            <p:ph type="title"/>
          </p:nvPr>
        </p:nvSpPr>
        <p:spPr>
          <a:xfrm>
            <a:off x="371476" y="1016000"/>
            <a:ext cx="3997324" cy="25018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Quattrocento Sans"/>
              <a:buNone/>
              <a:defRPr sz="5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" type="body"/>
          </p:nvPr>
        </p:nvSpPr>
        <p:spPr>
          <a:xfrm>
            <a:off x="371475" y="3619500"/>
            <a:ext cx="3997325" cy="2557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21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21"/>
          <p:cNvSpPr/>
          <p:nvPr>
            <p:ph idx="2" type="pic"/>
          </p:nvPr>
        </p:nvSpPr>
        <p:spPr>
          <a:xfrm>
            <a:off x="4902201" y="619125"/>
            <a:ext cx="3454400" cy="558165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21"/>
          <p:cNvSpPr/>
          <p:nvPr>
            <p:ph idx="3" type="pic"/>
          </p:nvPr>
        </p:nvSpPr>
        <p:spPr>
          <a:xfrm>
            <a:off x="8432801" y="260351"/>
            <a:ext cx="3454400" cy="558164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21"/>
          <p:cNvSpPr/>
          <p:nvPr/>
        </p:nvSpPr>
        <p:spPr>
          <a:xfrm>
            <a:off x="8432801" y="5842000"/>
            <a:ext cx="3459162" cy="3587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21"/>
          <p:cNvSpPr/>
          <p:nvPr/>
        </p:nvSpPr>
        <p:spPr>
          <a:xfrm>
            <a:off x="4902201" y="239509"/>
            <a:ext cx="3459162" cy="3587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21"/>
          <p:cNvSpPr/>
          <p:nvPr/>
        </p:nvSpPr>
        <p:spPr>
          <a:xfrm>
            <a:off x="0" y="1384300"/>
            <a:ext cx="177800" cy="4457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4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9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3" Type="http://schemas.openxmlformats.org/officeDocument/2006/relationships/theme" Target="../theme/theme2.xml"/><Relationship Id="rId52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  <a:defRPr b="1" i="0" sz="36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2"/>
          <p:cNvSpPr txBox="1"/>
          <p:nvPr>
            <p:ph idx="1" type="body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2"/>
          <p:cNvSpPr/>
          <p:nvPr/>
        </p:nvSpPr>
        <p:spPr>
          <a:xfrm>
            <a:off x="11229975" y="6512060"/>
            <a:ext cx="962025" cy="3459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;p12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" name="Google Shape;14;p12"/>
          <p:cNvSpPr/>
          <p:nvPr/>
        </p:nvSpPr>
        <p:spPr>
          <a:xfrm>
            <a:off x="0" y="260350"/>
            <a:ext cx="300037" cy="755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64">
          <p15:clr>
            <a:srgbClr val="F26B43"/>
          </p15:clr>
        </p15:guide>
        <p15:guide id="2" pos="234">
          <p15:clr>
            <a:srgbClr val="F26B43"/>
          </p15:clr>
        </p15:guide>
        <p15:guide id="3" orient="horz" pos="4133">
          <p15:clr>
            <a:srgbClr val="F26B43"/>
          </p15:clr>
        </p15:guide>
        <p15:guide id="4" pos="7491">
          <p15:clr>
            <a:srgbClr val="F26B43"/>
          </p15:clr>
        </p15:guide>
        <p15:guide id="5" orient="horz" pos="640">
          <p15:clr>
            <a:srgbClr val="F26B43"/>
          </p15:clr>
        </p15:guide>
        <p15:guide id="6" orient="horz" pos="777">
          <p15:clr>
            <a:srgbClr val="F26B43"/>
          </p15:clr>
        </p15:guide>
        <p15:guide id="7" orient="horz" pos="4020">
          <p15:clr>
            <a:srgbClr val="F26B43"/>
          </p15:clr>
        </p15:guide>
        <p15:guide id="8" orient="horz" pos="390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chart" Target="../charts/chart1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chandoo.org/wp/" TargetMode="External"/><Relationship Id="rId4" Type="http://schemas.openxmlformats.org/officeDocument/2006/relationships/hyperlink" Target="https://excel.tv/" TargetMode="External"/><Relationship Id="rId5" Type="http://schemas.openxmlformats.org/officeDocument/2006/relationships/hyperlink" Target="https://www.nytimes.com/section/upshot" TargetMode="External"/><Relationship Id="rId6" Type="http://schemas.openxmlformats.org/officeDocument/2006/relationships/hyperlink" Target="https://eagereyes.org/" TargetMode="External"/><Relationship Id="rId7" Type="http://schemas.openxmlformats.org/officeDocument/2006/relationships/hyperlink" Target="https://informationisbeautiful.ne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agnifying glass showing decling performance" id="498" name="Google Shape;498;p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9573" r="9573" t="0"/>
          <a:stretch/>
        </p:blipFill>
        <p:spPr>
          <a:xfrm>
            <a:off x="5016500" y="472281"/>
            <a:ext cx="7175500" cy="5913439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pic>
      <p:sp>
        <p:nvSpPr>
          <p:cNvPr id="499" name="Google Shape;499;p1"/>
          <p:cNvSpPr txBox="1"/>
          <p:nvPr>
            <p:ph type="ctrTitle"/>
          </p:nvPr>
        </p:nvSpPr>
        <p:spPr>
          <a:xfrm>
            <a:off x="371476" y="1779589"/>
            <a:ext cx="4416424" cy="218281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Quattrocento Sans"/>
              <a:buNone/>
            </a:pPr>
            <a:r>
              <a:rPr lang="en-US" sz="4400"/>
              <a:t>Table and Chart Guidelines</a:t>
            </a:r>
            <a:endParaRPr sz="3200"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00" name="Google Shape;500;p1"/>
          <p:cNvSpPr txBox="1"/>
          <p:nvPr>
            <p:ph idx="1" type="subTitle"/>
          </p:nvPr>
        </p:nvSpPr>
        <p:spPr>
          <a:xfrm>
            <a:off x="371476" y="4079083"/>
            <a:ext cx="4416424" cy="9763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Jordan Goldmeier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10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Reference Materials</a:t>
            </a:r>
            <a:endParaRPr/>
          </a:p>
        </p:txBody>
      </p:sp>
      <p:pic>
        <p:nvPicPr>
          <p:cNvPr descr="A close up of text on a white background&#10;&#10;Description automatically generated" id="582" name="Google Shape;582;p1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66260" y="1084936"/>
            <a:ext cx="7221008" cy="5408704"/>
          </a:xfrm>
          <a:prstGeom prst="rect">
            <a:avLst/>
          </a:prstGeom>
          <a:noFill/>
          <a:ln>
            <a:noFill/>
          </a:ln>
        </p:spPr>
      </p:pic>
      <p:sp>
        <p:nvSpPr>
          <p:cNvPr id="583" name="Google Shape;583;p10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11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Reference Materials</a:t>
            </a:r>
            <a:endParaRPr/>
          </a:p>
        </p:txBody>
      </p:sp>
      <p:sp>
        <p:nvSpPr>
          <p:cNvPr id="589" name="Google Shape;589;p11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text on a white background&#10;&#10;Description automatically generated" id="590" name="Google Shape;590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03399" y="1060341"/>
            <a:ext cx="8437033" cy="56246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2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Charting Activities</a:t>
            </a:r>
            <a:endParaRPr/>
          </a:p>
        </p:txBody>
      </p:sp>
      <p:sp>
        <p:nvSpPr>
          <p:cNvPr id="506" name="Google Shape;506;p2"/>
          <p:cNvSpPr txBox="1"/>
          <p:nvPr>
            <p:ph idx="1" type="body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14350" lvl="0" marL="5143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attrocento Sans"/>
              <a:buAutoNum type="arabicPeriod"/>
            </a:pPr>
            <a:r>
              <a:rPr lang="en-US"/>
              <a:t>Chart Layout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attrocento Sans"/>
              <a:buAutoNum type="arabicPeriod"/>
            </a:pPr>
            <a:r>
              <a:rPr lang="en-US"/>
              <a:t>Tables Layout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attrocento Sans"/>
              <a:buAutoNum type="arabicPeriod"/>
            </a:pPr>
            <a:r>
              <a:rPr lang="en-US"/>
              <a:t>Connecting the data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attrocento Sans"/>
              <a:buAutoNum type="arabicPeriod"/>
            </a:pPr>
            <a:r>
              <a:rPr lang="en-US"/>
              <a:t>Data Visualization Process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attrocento Sans"/>
              <a:buAutoNum type="arabicPeriod"/>
            </a:pPr>
            <a:r>
              <a:rPr lang="en-US"/>
              <a:t>Resources</a:t>
            </a:r>
            <a:endParaRPr/>
          </a:p>
          <a:p>
            <a:pPr indent="-514350" lvl="0" marL="5143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attrocento Sans"/>
              <a:buAutoNum type="arabicPeriod"/>
            </a:pPr>
            <a:r>
              <a:rPr lang="en-US"/>
              <a:t>Reference Materials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3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Chart Layout</a:t>
            </a:r>
            <a:endParaRPr/>
          </a:p>
        </p:txBody>
      </p:sp>
      <p:sp>
        <p:nvSpPr>
          <p:cNvPr id="512" name="Google Shape;512;p3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aphicFrame>
        <p:nvGraphicFramePr>
          <p:cNvPr id="513" name="Google Shape;513;p3"/>
          <p:cNvGraphicFramePr/>
          <p:nvPr/>
        </p:nvGraphicFramePr>
        <p:xfrm>
          <a:off x="2720538" y="1019175"/>
          <a:ext cx="7566462" cy="5234150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514" name="Google Shape;514;p3"/>
          <p:cNvSpPr txBox="1"/>
          <p:nvPr/>
        </p:nvSpPr>
        <p:spPr>
          <a:xfrm>
            <a:off x="3691758" y="143010"/>
            <a:ext cx="2404242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Bold, left aligned chart title / lighter subtitle</a:t>
            </a:r>
            <a:endParaRPr/>
          </a:p>
        </p:txBody>
      </p:sp>
      <p:sp>
        <p:nvSpPr>
          <p:cNvPr id="515" name="Google Shape;515;p3"/>
          <p:cNvSpPr txBox="1"/>
          <p:nvPr/>
        </p:nvSpPr>
        <p:spPr>
          <a:xfrm>
            <a:off x="301349" y="1813172"/>
            <a:ext cx="2404242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Axis matches significant digits of labels</a:t>
            </a:r>
            <a:endParaRPr/>
          </a:p>
        </p:txBody>
      </p:sp>
      <p:sp>
        <p:nvSpPr>
          <p:cNvPr id="516" name="Google Shape;516;p3"/>
          <p:cNvSpPr txBox="1"/>
          <p:nvPr/>
        </p:nvSpPr>
        <p:spPr>
          <a:xfrm>
            <a:off x="8580055" y="420452"/>
            <a:ext cx="2404242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Legend is out of the way and not on plot area</a:t>
            </a:r>
            <a:endParaRPr/>
          </a:p>
        </p:txBody>
      </p:sp>
      <p:sp>
        <p:nvSpPr>
          <p:cNvPr id="517" name="Google Shape;517;p3"/>
          <p:cNvSpPr txBox="1"/>
          <p:nvPr/>
        </p:nvSpPr>
        <p:spPr>
          <a:xfrm>
            <a:off x="229913" y="4841264"/>
            <a:ext cx="2404242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Bar and column charts have axes that always start at zero</a:t>
            </a:r>
            <a:endParaRPr/>
          </a:p>
        </p:txBody>
      </p:sp>
      <p:sp>
        <p:nvSpPr>
          <p:cNvPr id="518" name="Google Shape;518;p3"/>
          <p:cNvSpPr txBox="1"/>
          <p:nvPr/>
        </p:nvSpPr>
        <p:spPr>
          <a:xfrm>
            <a:off x="4929597" y="2160922"/>
            <a:ext cx="2404242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 horizonal gridlines unless necessary. Data labels provide specific information.</a:t>
            </a:r>
            <a:endParaRPr/>
          </a:p>
        </p:txBody>
      </p:sp>
      <p:sp>
        <p:nvSpPr>
          <p:cNvPr id="519" name="Google Shape;519;p3"/>
          <p:cNvSpPr txBox="1"/>
          <p:nvPr/>
        </p:nvSpPr>
        <p:spPr>
          <a:xfrm>
            <a:off x="10177588" y="1942505"/>
            <a:ext cx="1713063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 horizonal gridlines unless necessary</a:t>
            </a:r>
            <a:endParaRPr/>
          </a:p>
        </p:txBody>
      </p:sp>
      <p:sp>
        <p:nvSpPr>
          <p:cNvPr id="520" name="Google Shape;520;p3"/>
          <p:cNvSpPr txBox="1"/>
          <p:nvPr/>
        </p:nvSpPr>
        <p:spPr>
          <a:xfrm>
            <a:off x="10249024" y="4241099"/>
            <a:ext cx="1713063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Plot area has light border / chart area has no border. White or clear backgrounds.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4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Table Layout</a:t>
            </a:r>
            <a:endParaRPr/>
          </a:p>
        </p:txBody>
      </p:sp>
      <p:graphicFrame>
        <p:nvGraphicFramePr>
          <p:cNvPr id="526" name="Google Shape;526;p4"/>
          <p:cNvGraphicFramePr/>
          <p:nvPr/>
        </p:nvGraphicFramePr>
        <p:xfrm>
          <a:off x="2197100" y="143440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{402BBCFF-4F27-46B5-8110-EBA1E097DF5F}</a:tableStyleId>
              </a:tblPr>
              <a:tblGrid>
                <a:gridCol w="1864350"/>
                <a:gridCol w="1864350"/>
                <a:gridCol w="1864350"/>
                <a:gridCol w="1864350"/>
                <a:gridCol w="186435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/>
                        <a:t>Key Value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/>
                        <a:t>Date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/>
                        <a:t>Categorical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/>
                        <a:t>Freeform Text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/>
                        <a:t>Numerical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736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Project 1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8/2/1999 </a:t>
                      </a:r>
                      <a:endParaRPr/>
                    </a:p>
                  </a:txBody>
                  <a:tcPr marT="4225" marB="0" marR="4225" marL="42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High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Blah blah blah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$5000.00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/>
                        <a:t>Project 2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10/23/1999</a:t>
                      </a:r>
                      <a:endParaRPr/>
                    </a:p>
                  </a:txBody>
                  <a:tcPr marT="4225" marB="0" marR="4225" marL="42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Medium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/>
                        <a:t>$7000.00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Project 3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1/28/2000</a:t>
                      </a:r>
                      <a:endParaRPr/>
                    </a:p>
                  </a:txBody>
                  <a:tcPr marT="4225" marB="0" marR="4225" marL="42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Low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$3000.20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Project 4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2/7/2000</a:t>
                      </a:r>
                      <a:endParaRPr/>
                    </a:p>
                  </a:txBody>
                  <a:tcPr marT="4225" marB="0" marR="4225" marL="42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Medium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Canceled project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$500.00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Project 5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3/29/2000</a:t>
                      </a:r>
                      <a:endParaRPr/>
                    </a:p>
                  </a:txBody>
                  <a:tcPr marT="4225" marB="0" marR="4225" marL="42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/>
                        <a:t>Medium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Great project!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$200.00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Project 6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6/18/2000</a:t>
                      </a:r>
                      <a:endParaRPr/>
                    </a:p>
                  </a:txBody>
                  <a:tcPr marT="4225" marB="0" marR="4225" marL="42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Low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$5500.00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Project 7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7/16/2000</a:t>
                      </a:r>
                      <a:endParaRPr/>
                    </a:p>
                  </a:txBody>
                  <a:tcPr marT="4225" marB="0" marR="4225" marL="42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Low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$9800.59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Project 8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10/10/2000</a:t>
                      </a:r>
                      <a:endParaRPr/>
                    </a:p>
                  </a:txBody>
                  <a:tcPr marT="4225" marB="0" marR="4225" marL="42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High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>
                          <a:solidFill>
                            <a:srgbClr val="FF0000"/>
                          </a:solidFill>
                        </a:rPr>
                        <a:t>$10,000.00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Project 9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11/11/2000</a:t>
                      </a:r>
                      <a:endParaRPr/>
                    </a:p>
                  </a:txBody>
                  <a:tcPr marT="4225" marB="0" marR="4225" marL="42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Medium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$500.00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27" name="Google Shape;527;p4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28" name="Google Shape;528;p4"/>
          <p:cNvSpPr txBox="1"/>
          <p:nvPr/>
        </p:nvSpPr>
        <p:spPr>
          <a:xfrm>
            <a:off x="371475" y="3936999"/>
            <a:ext cx="1584325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required, add a light horizontal line. </a:t>
            </a:r>
            <a:endParaRPr/>
          </a:p>
        </p:txBody>
      </p:sp>
      <p:sp>
        <p:nvSpPr>
          <p:cNvPr id="529" name="Google Shape;529;p4"/>
          <p:cNvSpPr/>
          <p:nvPr/>
        </p:nvSpPr>
        <p:spPr>
          <a:xfrm>
            <a:off x="220133" y="1397675"/>
            <a:ext cx="1976967" cy="20313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Key value is always to the left of the table. Unless it’s an index column, should be left-aligned.</a:t>
            </a:r>
            <a:endParaRPr/>
          </a:p>
        </p:txBody>
      </p:sp>
      <p:sp>
        <p:nvSpPr>
          <p:cNvPr id="530" name="Google Shape;530;p4"/>
          <p:cNvSpPr/>
          <p:nvPr/>
        </p:nvSpPr>
        <p:spPr>
          <a:xfrm>
            <a:off x="3502814" y="5480423"/>
            <a:ext cx="247226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Left-align dates.</a:t>
            </a:r>
            <a:endParaRPr/>
          </a:p>
        </p:txBody>
      </p:sp>
      <p:sp>
        <p:nvSpPr>
          <p:cNvPr id="531" name="Google Shape;531;p4"/>
          <p:cNvSpPr/>
          <p:nvPr/>
        </p:nvSpPr>
        <p:spPr>
          <a:xfrm>
            <a:off x="5621866" y="5528347"/>
            <a:ext cx="2472267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Categorical data is center-aligned. </a:t>
            </a:r>
            <a:endParaRPr/>
          </a:p>
        </p:txBody>
      </p:sp>
      <p:sp>
        <p:nvSpPr>
          <p:cNvPr id="532" name="Google Shape;532;p4"/>
          <p:cNvSpPr/>
          <p:nvPr/>
        </p:nvSpPr>
        <p:spPr>
          <a:xfrm>
            <a:off x="7594599" y="2181997"/>
            <a:ext cx="2472267" cy="646331"/>
          </a:xfrm>
          <a:prstGeom prst="rect">
            <a:avLst/>
          </a:prstGeom>
          <a:solidFill>
            <a:srgbClr val="F2CCD0"/>
          </a:solidFill>
          <a:ln cap="flat" cmpd="sng" w="9525">
            <a:solidFill>
              <a:srgbClr val="D8D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Free form text is left-aligned and wrapped.</a:t>
            </a:r>
            <a:endParaRPr/>
          </a:p>
        </p:txBody>
      </p:sp>
      <p:sp>
        <p:nvSpPr>
          <p:cNvPr id="533" name="Google Shape;533;p4"/>
          <p:cNvSpPr/>
          <p:nvPr/>
        </p:nvSpPr>
        <p:spPr>
          <a:xfrm>
            <a:off x="8737600" y="5561648"/>
            <a:ext cx="2967831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Numerical data is always right-aligned and taken to most significant digit. </a:t>
            </a:r>
            <a:endParaRPr/>
          </a:p>
        </p:txBody>
      </p:sp>
      <p:sp>
        <p:nvSpPr>
          <p:cNvPr id="534" name="Google Shape;534;p4"/>
          <p:cNvSpPr/>
          <p:nvPr/>
        </p:nvSpPr>
        <p:spPr>
          <a:xfrm>
            <a:off x="3522131" y="437613"/>
            <a:ext cx="3229505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inside table always matches alignment of its header. </a:t>
            </a:r>
            <a:endParaRPr/>
          </a:p>
        </p:txBody>
      </p:sp>
      <p:sp>
        <p:nvSpPr>
          <p:cNvPr id="535" name="Google Shape;535;p4"/>
          <p:cNvSpPr/>
          <p:nvPr/>
        </p:nvSpPr>
        <p:spPr>
          <a:xfrm>
            <a:off x="7522633" y="4474197"/>
            <a:ext cx="2472267" cy="646331"/>
          </a:xfrm>
          <a:prstGeom prst="rect">
            <a:avLst/>
          </a:prstGeom>
          <a:solidFill>
            <a:srgbClr val="F2CCD0"/>
          </a:solidFill>
          <a:ln cap="flat" cmpd="sng" w="9525">
            <a:solidFill>
              <a:srgbClr val="D8D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Only important data is highlighted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5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Connecting the data</a:t>
            </a:r>
            <a:endParaRPr/>
          </a:p>
        </p:txBody>
      </p:sp>
      <p:sp>
        <p:nvSpPr>
          <p:cNvPr id="541" name="Google Shape;541;p5"/>
          <p:cNvSpPr txBox="1"/>
          <p:nvPr>
            <p:ph idx="1" type="body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What we present must always be the natural extension of the underlying problem.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For instance, it would not make sense to…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Use pie charts for time series data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Use discrete charts for connected data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Use 3d charts when the third dimension is just an embellishment</a:t>
            </a:r>
            <a:endParaRPr/>
          </a:p>
        </p:txBody>
      </p:sp>
      <p:sp>
        <p:nvSpPr>
          <p:cNvPr id="542" name="Google Shape;542;p5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6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Data visualization process</a:t>
            </a:r>
            <a:endParaRPr/>
          </a:p>
        </p:txBody>
      </p:sp>
      <p:sp>
        <p:nvSpPr>
          <p:cNvPr id="548" name="Google Shape;548;p6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549" name="Google Shape;549;p6"/>
          <p:cNvCxnSpPr/>
          <p:nvPr/>
        </p:nvCxnSpPr>
        <p:spPr>
          <a:xfrm>
            <a:off x="939800" y="2455333"/>
            <a:ext cx="10312400" cy="0"/>
          </a:xfrm>
          <a:prstGeom prst="straightConnector1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550" name="Google Shape;550;p6"/>
          <p:cNvSpPr txBox="1"/>
          <p:nvPr/>
        </p:nvSpPr>
        <p:spPr>
          <a:xfrm>
            <a:off x="96249" y="1790300"/>
            <a:ext cx="3573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Development</a:t>
            </a:r>
            <a:endParaRPr/>
          </a:p>
        </p:txBody>
      </p:sp>
      <p:sp>
        <p:nvSpPr>
          <p:cNvPr id="551" name="Google Shape;551;p6"/>
          <p:cNvSpPr txBox="1"/>
          <p:nvPr/>
        </p:nvSpPr>
        <p:spPr>
          <a:xfrm>
            <a:off x="8131439" y="1755799"/>
            <a:ext cx="3573992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Production</a:t>
            </a:r>
            <a:endParaRPr/>
          </a:p>
        </p:txBody>
      </p:sp>
      <p:sp>
        <p:nvSpPr>
          <p:cNvPr id="552" name="Google Shape;552;p6"/>
          <p:cNvSpPr txBox="1"/>
          <p:nvPr/>
        </p:nvSpPr>
        <p:spPr>
          <a:xfrm>
            <a:off x="591608" y="2658640"/>
            <a:ext cx="2913592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 creative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Trial / Error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Break rules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Get as many “views” as you can</a:t>
            </a:r>
            <a:endParaRPr/>
          </a:p>
        </p:txBody>
      </p:sp>
      <p:sp>
        <p:nvSpPr>
          <p:cNvPr id="553" name="Google Shape;553;p6"/>
          <p:cNvSpPr txBox="1"/>
          <p:nvPr/>
        </p:nvSpPr>
        <p:spPr>
          <a:xfrm>
            <a:off x="3991505" y="1744289"/>
            <a:ext cx="3573992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Refinement</a:t>
            </a:r>
            <a:endParaRPr/>
          </a:p>
        </p:txBody>
      </p:sp>
      <p:sp>
        <p:nvSpPr>
          <p:cNvPr id="554" name="Google Shape;554;p6"/>
          <p:cNvSpPr txBox="1"/>
          <p:nvPr/>
        </p:nvSpPr>
        <p:spPr>
          <a:xfrm>
            <a:off x="4511673" y="2650950"/>
            <a:ext cx="3523193" cy="2677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 to leadership for initial review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Reduce charts down favorites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Solicit feedback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Identify main messages / themes</a:t>
            </a:r>
            <a:endParaRPr/>
          </a:p>
        </p:txBody>
      </p:sp>
      <p:sp>
        <p:nvSpPr>
          <p:cNvPr id="555" name="Google Shape;555;p6"/>
          <p:cNvSpPr txBox="1"/>
          <p:nvPr/>
        </p:nvSpPr>
        <p:spPr>
          <a:xfrm>
            <a:off x="8618008" y="2700237"/>
            <a:ext cx="3404659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Focus on design &amp; color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Identify audience match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Save improvements for next version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7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Pitfalls in Data Visualization Process</a:t>
            </a:r>
            <a:endParaRPr/>
          </a:p>
        </p:txBody>
      </p:sp>
      <p:sp>
        <p:nvSpPr>
          <p:cNvPr id="561" name="Google Shape;561;p7"/>
          <p:cNvSpPr txBox="1"/>
          <p:nvPr>
            <p:ph idx="1" type="body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Too focused on data visualization rules early 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Putting perfection ahead of delivery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Creating the story before the chart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Not soliciting feedback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Not receiving feedback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Assuming there is only one way</a:t>
            </a:r>
            <a:endParaRPr/>
          </a:p>
        </p:txBody>
      </p:sp>
      <p:sp>
        <p:nvSpPr>
          <p:cNvPr id="562" name="Google Shape;562;p7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8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Resources</a:t>
            </a:r>
            <a:endParaRPr/>
          </a:p>
        </p:txBody>
      </p:sp>
      <p:sp>
        <p:nvSpPr>
          <p:cNvPr id="568" name="Google Shape;568;p8"/>
          <p:cNvSpPr txBox="1"/>
          <p:nvPr>
            <p:ph idx="1" type="body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Books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Storytelling with Data: A Data Visualization Guide for Business Professionals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The Functional Art: An Introduction to Information Graphics and Visualization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Information Dashboard Design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Dashboards for Excel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The Big Book of Dashboards: Visualizing Your Data Using Real-World Business Scenarios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569" name="Google Shape;569;p8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9"/>
          <p:cNvSpPr txBox="1"/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Resources</a:t>
            </a:r>
            <a:endParaRPr/>
          </a:p>
        </p:txBody>
      </p:sp>
      <p:sp>
        <p:nvSpPr>
          <p:cNvPr id="575" name="Google Shape;575;p9"/>
          <p:cNvSpPr txBox="1"/>
          <p:nvPr>
            <p:ph idx="1" type="body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Blogs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Chandoo -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https://chandoo.org/wp/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Excel.tv –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https://Excel.tv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New York Times “Upshot” - </a:t>
            </a:r>
            <a:r>
              <a:rPr lang="en-US" u="sng">
                <a:solidFill>
                  <a:schemeClr val="hlink"/>
                </a:solidFill>
                <a:hlinkClick r:id="rId5"/>
              </a:rPr>
              <a:t>https://www.nytimes.com/section/upshot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Eager Eyes - </a:t>
            </a:r>
            <a:r>
              <a:rPr lang="en-US" u="sng">
                <a:solidFill>
                  <a:schemeClr val="hlink"/>
                </a:solidFill>
                <a:hlinkClick r:id="rId6"/>
              </a:rPr>
              <a:t>https://eagereyes.org/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Information is beautiful.net - </a:t>
            </a:r>
            <a:r>
              <a:rPr lang="en-US" u="sng">
                <a:solidFill>
                  <a:schemeClr val="hlink"/>
                </a:solidFill>
                <a:hlinkClick r:id="rId7"/>
              </a:rPr>
              <a:t>https://informationisbeautiful.net/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576" name="Google Shape;576;p9"/>
          <p:cNvSpPr txBox="1"/>
          <p:nvPr>
            <p:ph idx="12" type="sldNum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Office Theme">
  <a:themeElements>
    <a:clrScheme name="Aspect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2020-07-05T18:28:34Z</dcterms:created>
  <dc:creator>Jordan Goldmeier</dc:creator>
</cp:coreProperties>
</file>