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343" r:id="rId2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0B6E3"/>
    <a:srgbClr val="B4E9AA"/>
    <a:srgbClr val="FFED99"/>
    <a:srgbClr val="6666FF"/>
    <a:srgbClr val="0785FC"/>
    <a:srgbClr val="009999"/>
    <a:srgbClr val="008080"/>
    <a:srgbClr val="33CCCC"/>
    <a:srgbClr val="336699"/>
    <a:srgbClr val="33CC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00" autoAdjust="0"/>
    <p:restoredTop sz="91241" autoAdjust="0"/>
  </p:normalViewPr>
  <p:slideViewPr>
    <p:cSldViewPr>
      <p:cViewPr varScale="1">
        <p:scale>
          <a:sx n="147" d="100"/>
          <a:sy n="147" d="100"/>
        </p:scale>
        <p:origin x="2390" y="9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BD7EF3-FE30-4027-975F-885C020564B3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B3F7936-7F78-4FDF-BD5F-66D51255BA2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8675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3F7936-7F78-4FDF-BD5F-66D51255BA2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7567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41350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99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273845"/>
            <a:ext cx="1971675" cy="435887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2" y="273845"/>
            <a:ext cx="5800725" cy="4358879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0962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12466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5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023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9410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7"/>
            <a:ext cx="3868340" cy="276344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2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2" y="1878807"/>
            <a:ext cx="3887391" cy="276344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03666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3548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  <p:sp>
        <p:nvSpPr>
          <p:cNvPr id="5" name="Rectangle 4"/>
          <p:cNvSpPr/>
          <p:nvPr userDrawn="1"/>
        </p:nvSpPr>
        <p:spPr>
          <a:xfrm>
            <a:off x="228600" y="228600"/>
            <a:ext cx="8686800" cy="4686300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 dirty="0"/>
          </a:p>
        </p:txBody>
      </p:sp>
      <p:sp>
        <p:nvSpPr>
          <p:cNvPr id="6" name="Right Triangle 5"/>
          <p:cNvSpPr/>
          <p:nvPr userDrawn="1"/>
        </p:nvSpPr>
        <p:spPr>
          <a:xfrm rot="4011845">
            <a:off x="7312046" y="2200560"/>
            <a:ext cx="3206664" cy="1370086"/>
          </a:xfrm>
          <a:prstGeom prst="rtTriangle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68580" tIns="34290" rIns="68580" bIns="3429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1013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31C68AC-BE70-4AF6-8884-2B3B586CB81B}"/>
              </a:ext>
            </a:extLst>
          </p:cNvPr>
          <p:cNvSpPr txBox="1"/>
          <p:nvPr userDrawn="1"/>
        </p:nvSpPr>
        <p:spPr>
          <a:xfrm>
            <a:off x="3479393" y="4943445"/>
            <a:ext cx="2185214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700" dirty="0">
                <a:solidFill>
                  <a:schemeClr val="bg1">
                    <a:lumMod val="50000"/>
                  </a:schemeClr>
                </a:solidFill>
              </a:rPr>
              <a:t>Copyright © Smart Growth Hacks | All Rights Reserved</a:t>
            </a:r>
            <a:endParaRPr lang="en-IN" sz="7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04593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1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96912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1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8875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4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FC8644-ECCA-43BB-8E78-452FF2C9A710}" type="datetimeFigureOut">
              <a:rPr lang="en-US" smtClean="0"/>
              <a:t>9/15/2021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4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4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1842B6-4B3E-4EE7-AF0D-1DA40DC6C7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0573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392575" y="280927"/>
            <a:ext cx="851535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cap="all" dirty="0">
                <a:solidFill>
                  <a:srgbClr val="0070C0"/>
                </a:solidFill>
                <a:latin typeface="Lao UI" panose="020B0502040204020203" pitchFamily="34" charset="0"/>
                <a:cs typeface="Lao UI" panose="020B0502040204020203" pitchFamily="34" charset="0"/>
              </a:rPr>
              <a:t>Fishbone diagram template</a:t>
            </a:r>
          </a:p>
        </p:txBody>
      </p:sp>
      <p:sp>
        <p:nvSpPr>
          <p:cNvPr id="3" name="Rectangle 2"/>
          <p:cNvSpPr/>
          <p:nvPr/>
        </p:nvSpPr>
        <p:spPr>
          <a:xfrm>
            <a:off x="7416800" y="2281473"/>
            <a:ext cx="1371600" cy="771053"/>
          </a:xfrm>
          <a:prstGeom prst="rect">
            <a:avLst/>
          </a:prstGeom>
          <a:solidFill>
            <a:schemeClr val="bg1">
              <a:lumMod val="85000"/>
            </a:schemeClr>
          </a:solidFill>
          <a:ln w="1905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rgbClr val="FF0000"/>
                </a:solidFill>
                <a:latin typeface="Lao UI" pitchFamily="34" charset="0"/>
                <a:cs typeface="Lao UI" pitchFamily="34" charset="0"/>
              </a:rPr>
              <a:t>KEY ISSUE?</a:t>
            </a:r>
            <a:endParaRPr lang="en-IN" sz="1400" b="1" dirty="0">
              <a:solidFill>
                <a:srgbClr val="FF0000"/>
              </a:solidFill>
              <a:latin typeface="Lao UI" pitchFamily="34" charset="0"/>
              <a:cs typeface="Lao UI" pitchFamily="34" charset="0"/>
            </a:endParaRPr>
          </a:p>
        </p:txBody>
      </p:sp>
      <p:cxnSp>
        <p:nvCxnSpPr>
          <p:cNvPr id="5" name="Straight Arrow Connector 4"/>
          <p:cNvCxnSpPr>
            <a:endCxn id="3" idx="1"/>
          </p:cNvCxnSpPr>
          <p:nvPr/>
        </p:nvCxnSpPr>
        <p:spPr>
          <a:xfrm>
            <a:off x="609600" y="2666999"/>
            <a:ext cx="6807200" cy="1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4953000" y="1098550"/>
            <a:ext cx="990600" cy="1568449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>
            <a:off x="2133600" y="1098550"/>
            <a:ext cx="990600" cy="1568449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flipV="1">
            <a:off x="1219200" y="2686050"/>
            <a:ext cx="1143000" cy="1708151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V="1">
            <a:off x="3505200" y="2686050"/>
            <a:ext cx="1143000" cy="1708151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flipV="1">
            <a:off x="5562600" y="2686050"/>
            <a:ext cx="1143000" cy="1708151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5715000" y="2281473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5245100" y="15557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5257800" y="2052873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4" name="Straight Connector 23"/>
          <p:cNvCxnSpPr/>
          <p:nvPr/>
        </p:nvCxnSpPr>
        <p:spPr>
          <a:xfrm>
            <a:off x="4787900" y="13271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>
            <a:off x="2882900" y="2281473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>
            <a:off x="2413000" y="15557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2425700" y="2052873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1955800" y="13271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1854200" y="30035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1951731" y="3307408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1219200" y="39179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4140200" y="30035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>
            <a:off x="4076700" y="35369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>
            <a:off x="3505200" y="39179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6197600" y="30035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>
            <a:off x="6299200" y="33083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>
            <a:off x="5435600" y="41465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5918200" y="3841750"/>
            <a:ext cx="304800" cy="0"/>
          </a:xfrm>
          <a:prstGeom prst="line">
            <a:avLst/>
          </a:prstGeom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2243831" y="3155950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1370635" y="2853551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751472" y="3780651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5" name="TextBox 44"/>
          <p:cNvSpPr txBox="1"/>
          <p:nvPr/>
        </p:nvSpPr>
        <p:spPr>
          <a:xfrm>
            <a:off x="3657618" y="2863850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3038455" y="3778250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4361897" y="3399651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5722666" y="2866251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6604000" y="3168650"/>
            <a:ext cx="4876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6223001" y="3704451"/>
            <a:ext cx="13208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4140200" y="4009251"/>
            <a:ext cx="13208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5994400" y="2122785"/>
            <a:ext cx="1422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5537200" y="1416050"/>
            <a:ext cx="1422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3860800" y="1913751"/>
            <a:ext cx="1422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3378200" y="1177151"/>
            <a:ext cx="1422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2717800" y="1431151"/>
            <a:ext cx="80828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3192211" y="2142351"/>
            <a:ext cx="103688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1422400" y="1926451"/>
            <a:ext cx="103688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914400" y="1202551"/>
            <a:ext cx="103688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200" b="1" dirty="0">
                <a:latin typeface="Lao UI" pitchFamily="34" charset="0"/>
                <a:cs typeface="Lao UI" pitchFamily="34" charset="0"/>
              </a:rPr>
              <a:t>XXX</a:t>
            </a:r>
            <a:endParaRPr lang="en-IN" sz="12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1604711" y="742950"/>
            <a:ext cx="10368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Lao UI" pitchFamily="34" charset="0"/>
                <a:cs typeface="Lao UI" pitchFamily="34" charset="0"/>
              </a:rPr>
              <a:t>MAN</a:t>
            </a:r>
            <a:endParaRPr lang="en-IN" sz="14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4449511" y="742950"/>
            <a:ext cx="10368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Lao UI" pitchFamily="34" charset="0"/>
                <a:cs typeface="Lao UI" pitchFamily="34" charset="0"/>
              </a:rPr>
              <a:t>METHOD</a:t>
            </a:r>
            <a:endParaRPr lang="en-IN" sz="14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4660899" y="4508896"/>
            <a:ext cx="182880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Lao UI" pitchFamily="34" charset="0"/>
                <a:cs typeface="Lao UI" pitchFamily="34" charset="0"/>
              </a:rPr>
              <a:t>MOTHER-NATURE</a:t>
            </a:r>
            <a:endParaRPr lang="en-IN" sz="14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63" name="TextBox 62"/>
          <p:cNvSpPr txBox="1"/>
          <p:nvPr/>
        </p:nvSpPr>
        <p:spPr>
          <a:xfrm>
            <a:off x="2603499" y="4511873"/>
            <a:ext cx="182880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Lao UI" pitchFamily="34" charset="0"/>
                <a:cs typeface="Lao UI" pitchFamily="34" charset="0"/>
              </a:rPr>
              <a:t>MATERIAL</a:t>
            </a:r>
            <a:endParaRPr lang="en-IN" sz="1400" b="1" dirty="0">
              <a:latin typeface="Lao UI" pitchFamily="34" charset="0"/>
              <a:cs typeface="Lao UI" pitchFamily="34" charset="0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304799" y="4511873"/>
            <a:ext cx="182880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latin typeface="Lao UI" pitchFamily="34" charset="0"/>
                <a:cs typeface="Lao UI" pitchFamily="34" charset="0"/>
              </a:rPr>
              <a:t>MACHINE</a:t>
            </a:r>
            <a:endParaRPr lang="en-IN" sz="1400" b="1" dirty="0">
              <a:latin typeface="Lao UI" pitchFamily="34" charset="0"/>
              <a:cs typeface="Lao U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87113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1363</TotalTime>
  <Words>30</Words>
  <Application>Microsoft Office PowerPoint</Application>
  <PresentationFormat>On-screen Show (16:9)</PresentationFormat>
  <Paragraphs>26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Lao UI</vt:lpstr>
      <vt:lpstr>Office Theme</vt:lpstr>
      <vt:lpstr>PowerPoint Presentation</vt:lpstr>
    </vt:vector>
  </TitlesOfParts>
  <Company>Smart Growth Hacks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Smart Growth Hacks</dc:title>
  <dc:creator>Smart Growth Hacks</dc:creator>
  <cp:lastModifiedBy>Advanced Innovation Group Pro Excellence</cp:lastModifiedBy>
  <cp:revision>222</cp:revision>
  <dcterms:created xsi:type="dcterms:W3CDTF">2017-12-06T06:58:44Z</dcterms:created>
  <dcterms:modified xsi:type="dcterms:W3CDTF">2021-09-15T10:48:15Z</dcterms:modified>
</cp:coreProperties>
</file>

<file path=docProps/thumbnail.jpeg>
</file>