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70" r:id="rId5"/>
    <p:sldId id="269" r:id="rId6"/>
    <p:sldId id="259" r:id="rId7"/>
    <p:sldId id="282" r:id="rId8"/>
    <p:sldId id="260" r:id="rId9"/>
    <p:sldId id="261" r:id="rId10"/>
    <p:sldId id="266" r:id="rId11"/>
    <p:sldId id="264" r:id="rId12"/>
    <p:sldId id="265" r:id="rId13"/>
    <p:sldId id="292" r:id="rId14"/>
    <p:sldId id="279" r:id="rId15"/>
    <p:sldId id="280" r:id="rId16"/>
    <p:sldId id="296" r:id="rId1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DAFF"/>
    <a:srgbClr val="FF0066"/>
    <a:srgbClr val="00FFFF"/>
    <a:srgbClr val="FF00FF"/>
    <a:srgbClr val="00FF00"/>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950"/>
    <p:restoredTop sz="94660"/>
  </p:normalViewPr>
  <p:slideViewPr>
    <p:cSldViewPr showGuides="1">
      <p:cViewPr varScale="1">
        <p:scale>
          <a:sx n="93" d="100"/>
          <a:sy n="93" d="100"/>
        </p:scale>
        <p:origin x="-378" y="-96"/>
      </p:cViewPr>
      <p:guideLst>
        <p:guide orient="horz" pos="2160"/>
        <p:guide pos="2880"/>
      </p:guideLst>
    </p:cSldViewPr>
  </p:slideViewPr>
  <p:notesTextViewPr>
    <p:cViewPr>
      <p:scale>
        <a:sx n="100" d="100"/>
        <a:sy n="100" d="100"/>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Title Slide">
    <p:bg>
      <p:bgPr>
        <a:solidFill>
          <a:schemeClr val="bg1"/>
        </a:solidFill>
        <a:effectLst/>
      </p:bgPr>
    </p:bg>
    <p:spTree>
      <p:nvGrpSpPr>
        <p:cNvPr id="1" name=""/>
        <p:cNvGrpSpPr/>
        <p:nvPr/>
      </p:nvGrpSpPr>
      <p:grpSpPr/>
      <p:grpSp>
        <p:nvGrpSpPr>
          <p:cNvPr id="2050" name="Group 5121"/>
          <p:cNvGrpSpPr/>
          <p:nvPr/>
        </p:nvGrpSpPr>
        <p:grpSpPr>
          <a:xfrm>
            <a:off x="0" y="0"/>
            <a:ext cx="9159875" cy="6858000"/>
            <a:chOff x="0" y="0"/>
            <a:chExt cx="5770" cy="4320"/>
          </a:xfrm>
        </p:grpSpPr>
        <p:sp>
          <p:nvSpPr>
            <p:cNvPr id="2051" name="Rectangle 5122"/>
            <p:cNvSpPr/>
            <p:nvPr userDrawn="1"/>
          </p:nvSpPr>
          <p:spPr>
            <a:xfrm>
              <a:off x="5232" y="1"/>
              <a:ext cx="528" cy="4319"/>
            </a:xfrm>
            <a:prstGeom prst="rect">
              <a:avLst/>
            </a:prstGeom>
            <a:gradFill rotWithShape="0">
              <a:gsLst>
                <a:gs pos="0">
                  <a:schemeClr val="accent2"/>
                </a:gs>
                <a:gs pos="100000">
                  <a:srgbClr val="0F0F0F"/>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2" name="Rectangle 5123"/>
            <p:cNvSpPr/>
            <p:nvPr userDrawn="1"/>
          </p:nvSpPr>
          <p:spPr>
            <a:xfrm>
              <a:off x="1056" y="0"/>
              <a:ext cx="192"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3" name="Rectangle 5124"/>
            <p:cNvSpPr/>
            <p:nvPr userDrawn="1"/>
          </p:nvSpPr>
          <p:spPr>
            <a:xfrm>
              <a:off x="1728" y="0"/>
              <a:ext cx="432"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4" name="Rectangle 5125"/>
            <p:cNvSpPr/>
            <p:nvPr userDrawn="1"/>
          </p:nvSpPr>
          <p:spPr>
            <a:xfrm>
              <a:off x="2256" y="0"/>
              <a:ext cx="240" cy="4320"/>
            </a:xfrm>
            <a:prstGeom prst="rect">
              <a:avLst/>
            </a:prstGeom>
            <a:solidFill>
              <a:schemeClr val="bg1"/>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5" name="Rectangle 5126"/>
            <p:cNvSpPr/>
            <p:nvPr userDrawn="1"/>
          </p:nvSpPr>
          <p:spPr>
            <a:xfrm>
              <a:off x="1344" y="0"/>
              <a:ext cx="384"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6" name="Rectangle 5127"/>
            <p:cNvSpPr/>
            <p:nvPr userDrawn="1"/>
          </p:nvSpPr>
          <p:spPr>
            <a:xfrm>
              <a:off x="480" y="0"/>
              <a:ext cx="576"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7" name="Rectangle 5128"/>
            <p:cNvSpPr/>
            <p:nvPr userDrawn="1"/>
          </p:nvSpPr>
          <p:spPr>
            <a:xfrm>
              <a:off x="288" y="0"/>
              <a:ext cx="192" cy="4320"/>
            </a:xfrm>
            <a:prstGeom prst="rect">
              <a:avLst/>
            </a:prstGeom>
            <a:gradFill rotWithShape="0">
              <a:gsLst>
                <a:gs pos="0">
                  <a:schemeClr val="bg2"/>
                </a:gs>
                <a:gs pos="50000">
                  <a:srgbClr val="511B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8" name="Rectangle 5129"/>
            <p:cNvSpPr/>
            <p:nvPr userDrawn="1"/>
          </p:nvSpPr>
          <p:spPr>
            <a:xfrm>
              <a:off x="0" y="0"/>
              <a:ext cx="288" cy="4320"/>
            </a:xfrm>
            <a:prstGeom prst="rect">
              <a:avLst/>
            </a:prstGeom>
            <a:gradFill rotWithShape="0">
              <a:gsLst>
                <a:gs pos="0">
                  <a:srgbClr val="4C19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59" name="Rectangle 5130"/>
            <p:cNvSpPr/>
            <p:nvPr userDrawn="1"/>
          </p:nvSpPr>
          <p:spPr>
            <a:xfrm>
              <a:off x="2160" y="0"/>
              <a:ext cx="240"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0" name="Rectangle 5131"/>
            <p:cNvSpPr/>
            <p:nvPr userDrawn="1"/>
          </p:nvSpPr>
          <p:spPr>
            <a:xfrm>
              <a:off x="2784" y="0"/>
              <a:ext cx="528"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1" name="Rectangle 5132"/>
            <p:cNvSpPr/>
            <p:nvPr userDrawn="1"/>
          </p:nvSpPr>
          <p:spPr>
            <a:xfrm>
              <a:off x="1248" y="0"/>
              <a:ext cx="144" cy="4320"/>
            </a:xfrm>
            <a:prstGeom prst="rect">
              <a:avLst/>
            </a:prstGeom>
            <a:solidFill>
              <a:schemeClr val="bg2"/>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2" name="Rectangle 5133"/>
            <p:cNvSpPr/>
            <p:nvPr userDrawn="1"/>
          </p:nvSpPr>
          <p:spPr>
            <a:xfrm>
              <a:off x="3300" y="0"/>
              <a:ext cx="252" cy="4320"/>
            </a:xfrm>
            <a:prstGeom prst="rect">
              <a:avLst/>
            </a:prstGeom>
            <a:solidFill>
              <a:schemeClr val="bg2"/>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3" name="Rectangle 5134"/>
            <p:cNvSpPr/>
            <p:nvPr userDrawn="1"/>
          </p:nvSpPr>
          <p:spPr>
            <a:xfrm>
              <a:off x="4656" y="0"/>
              <a:ext cx="144" cy="4320"/>
            </a:xfrm>
            <a:prstGeom prst="rect">
              <a:avLst/>
            </a:prstGeom>
            <a:gradFill rotWithShape="0">
              <a:gsLst>
                <a:gs pos="0">
                  <a:schemeClr val="bg2"/>
                </a:gs>
                <a:gs pos="50000">
                  <a:srgbClr val="5D1F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4" name="Rectangle 5135"/>
            <p:cNvSpPr/>
            <p:nvPr userDrawn="1"/>
          </p:nvSpPr>
          <p:spPr>
            <a:xfrm>
              <a:off x="4608" y="0"/>
              <a:ext cx="672" cy="4320"/>
            </a:xfrm>
            <a:prstGeom prst="rect">
              <a:avLst/>
            </a:prstGeom>
            <a:gradFill rotWithShape="0">
              <a:gsLst>
                <a:gs pos="0">
                  <a:schemeClr val="bg2"/>
                </a:gs>
                <a:gs pos="100000">
                  <a:schemeClr val="accent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5" name="Rectangle 5136"/>
            <p:cNvSpPr/>
            <p:nvPr userDrawn="1"/>
          </p:nvSpPr>
          <p:spPr>
            <a:xfrm>
              <a:off x="3504" y="0"/>
              <a:ext cx="624" cy="4320"/>
            </a:xfrm>
            <a:prstGeom prst="rect">
              <a:avLst/>
            </a:prstGeom>
            <a:gradFill rotWithShape="0">
              <a:gsLst>
                <a:gs pos="0">
                  <a:schemeClr val="bg2"/>
                </a:gs>
                <a:gs pos="5000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6" name="Rectangle 5137"/>
            <p:cNvSpPr/>
            <p:nvPr userDrawn="1"/>
          </p:nvSpPr>
          <p:spPr>
            <a:xfrm>
              <a:off x="3840" y="0"/>
              <a:ext cx="528"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7" name="Rectangle 5138"/>
            <p:cNvSpPr/>
            <p:nvPr userDrawn="1"/>
          </p:nvSpPr>
          <p:spPr>
            <a:xfrm>
              <a:off x="4368" y="0"/>
              <a:ext cx="240" cy="4320"/>
            </a:xfrm>
            <a:prstGeom prst="rect">
              <a:avLst/>
            </a:prstGeom>
            <a:gradFill rotWithShape="0">
              <a:gsLst>
                <a:gs pos="0">
                  <a:schemeClr val="bg2"/>
                </a:gs>
                <a:gs pos="50000">
                  <a:srgbClr val="5D1F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8" name="Rectangle 5139"/>
            <p:cNvSpPr/>
            <p:nvPr userDrawn="1"/>
          </p:nvSpPr>
          <p:spPr>
            <a:xfrm>
              <a:off x="2680" y="0"/>
              <a:ext cx="152"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69" name="Rectangle 5140"/>
            <p:cNvSpPr/>
            <p:nvPr userDrawn="1"/>
          </p:nvSpPr>
          <p:spPr>
            <a:xfrm>
              <a:off x="2366" y="0"/>
              <a:ext cx="336"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2070" name="Freeform 5141"/>
            <p:cNvSpPr/>
            <p:nvPr userDrawn="1"/>
          </p:nvSpPr>
          <p:spPr>
            <a:xfrm>
              <a:off x="1" y="3875"/>
              <a:ext cx="5760" cy="445"/>
            </a:xfrm>
            <a:custGeom>
              <a:avLst/>
              <a:gdLst/>
              <a:ahLst/>
              <a:cxnLst/>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ln>
          </p:spPr>
          <p:txBody>
            <a:bodyPr/>
            <a:p>
              <a:endParaRPr lang="en-US"/>
            </a:p>
          </p:txBody>
        </p:sp>
        <p:sp>
          <p:nvSpPr>
            <p:cNvPr id="2071" name="Freeform 5142"/>
            <p:cNvSpPr/>
            <p:nvPr userDrawn="1"/>
          </p:nvSpPr>
          <p:spPr>
            <a:xfrm>
              <a:off x="0" y="3867"/>
              <a:ext cx="5770" cy="174"/>
            </a:xfrm>
            <a:custGeom>
              <a:avLst/>
              <a:gdLst/>
              <a:ahLst/>
              <a:cxnLst/>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rgbClr val="080808"/>
                </a:gs>
                <a:gs pos="100000">
                  <a:schemeClr val="accent2"/>
                </a:gs>
              </a:gsLst>
              <a:lin ang="0" scaled="1"/>
              <a:tileRect/>
            </a:gradFill>
            <a:ln w="9525">
              <a:noFill/>
            </a:ln>
          </p:spPr>
          <p:txBody>
            <a:bodyPr/>
            <a:p>
              <a:endParaRPr lang="en-US"/>
            </a:p>
          </p:txBody>
        </p:sp>
      </p:grpSp>
      <p:sp>
        <p:nvSpPr>
          <p:cNvPr id="5144" name="Title 5143"/>
          <p:cNvSpPr>
            <a:spLocks noGrp="1"/>
          </p:cNvSpPr>
          <p:nvPr>
            <p:ph type="ctrTitle" sz="quarter"/>
          </p:nvPr>
        </p:nvSpPr>
        <p:spPr>
          <a:xfrm>
            <a:off x="685800" y="1600200"/>
            <a:ext cx="7772400" cy="1828800"/>
          </a:xfrm>
          <a:prstGeom prst="rect">
            <a:avLst/>
          </a:prstGeom>
          <a:noFill/>
          <a:ln w="9525">
            <a:noFill/>
          </a:ln>
        </p:spPr>
        <p:txBody>
          <a:bodyPr anchor="ctr" anchorCtr="1"/>
          <a:lstStyle>
            <a:lvl1pPr lvl="0">
              <a:defRPr sz="4800"/>
            </a:lvl1pPr>
          </a:lstStyle>
          <a:p>
            <a:pPr lvl="0" fontAlgn="base"/>
            <a:r>
              <a:rPr lang="zh-CN" altLang="en-US" strike="noStrike" noProof="1" dirty="0"/>
              <a:t>单击此处编辑母版标题样式</a:t>
            </a:r>
            <a:endParaRPr lang="zh-CN" altLang="en-US" strike="noStrike" noProof="1" dirty="0"/>
          </a:p>
        </p:txBody>
      </p:sp>
      <p:sp>
        <p:nvSpPr>
          <p:cNvPr id="5145" name="Subtitle 5144"/>
          <p:cNvSpPr>
            <a:spLocks noGrp="1"/>
          </p:cNvSpPr>
          <p:nvPr>
            <p:ph type="subTitle" sz="quarter"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fontAlgn="base"/>
            <a:r>
              <a:rPr lang="zh-CN" altLang="en-US" strike="noStrike" noProof="1" dirty="0"/>
              <a:t>单击此处编辑母版副标题样式</a:t>
            </a:r>
            <a:endParaRPr lang="zh-CN" altLang="en-US" strike="noStrike" noProof="1" dirty="0"/>
          </a:p>
        </p:txBody>
      </p:sp>
      <p:sp>
        <p:nvSpPr>
          <p:cNvPr id="5146" name="Date Placeholder 5145"/>
          <p:cNvSpPr>
            <a:spLocks noGrp="1"/>
          </p:cNvSpPr>
          <p:nvPr>
            <p:ph type="dt" sz="quarter" idx="2"/>
          </p:nvPr>
        </p:nvSpPr>
        <p:spPr>
          <a:xfrm>
            <a:off x="457200" y="6243638"/>
            <a:ext cx="2133600" cy="457200"/>
          </a:xfrm>
          <a:prstGeom prst="rect">
            <a:avLst/>
          </a:prstGeom>
          <a:noFill/>
          <a:ln w="9525">
            <a:noFill/>
          </a:ln>
        </p:spPr>
        <p:txBody>
          <a:bodyPr anchor="t"/>
          <a:lstStyle>
            <a:lvl1pPr>
              <a:defRPr sz="1000">
                <a:latin typeface="Tahoma" panose="020B0604030504040204" pitchFamily="34" charset="0"/>
              </a:defRPr>
            </a:lvl1pPr>
          </a:lstStyle>
          <a:p>
            <a:pPr fontAlgn="base"/>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5147" name="Footer Placeholder 5146"/>
          <p:cNvSpPr>
            <a:spLocks noGrp="1"/>
          </p:cNvSpPr>
          <p:nvPr>
            <p:ph type="ftr" sz="quarter" idx="3"/>
          </p:nvPr>
        </p:nvSpPr>
        <p:spPr>
          <a:xfrm>
            <a:off x="3124200" y="6248400"/>
            <a:ext cx="2895600" cy="457200"/>
          </a:xfrm>
          <a:prstGeom prst="rect">
            <a:avLst/>
          </a:prstGeom>
          <a:noFill/>
          <a:ln w="9525">
            <a:noFill/>
          </a:ln>
        </p:spPr>
        <p:txBody>
          <a:bodyPr anchor="t"/>
          <a:lstStyle>
            <a:lvl1pPr algn="ctr">
              <a:defRPr sz="1000">
                <a:latin typeface="Tahoma" panose="020B0604030504040204" pitchFamily="34" charset="0"/>
              </a:defRPr>
            </a:lvl1pPr>
          </a:lstStyle>
          <a:p>
            <a:pPr fontAlgn="base"/>
            <a:endParaRPr lang="zh-CN" altLang="en-US" strike="noStrike" noProof="1" dirty="0">
              <a:effectLst>
                <a:outerShdw blurRad="38100" dist="38100" dir="2700000">
                  <a:srgbClr val="000000"/>
                </a:outerShdw>
              </a:effectLst>
            </a:endParaRPr>
          </a:p>
        </p:txBody>
      </p:sp>
      <p:sp>
        <p:nvSpPr>
          <p:cNvPr id="5148" name="Slide Number Placeholder 5147"/>
          <p:cNvSpPr>
            <a:spLocks noGrp="1"/>
          </p:cNvSpPr>
          <p:nvPr>
            <p:ph type="sldNum" sz="quarter" idx="4"/>
          </p:nvPr>
        </p:nvSpPr>
        <p:spPr>
          <a:xfrm>
            <a:off x="6553200" y="6243638"/>
            <a:ext cx="2133600" cy="457200"/>
          </a:xfrm>
          <a:prstGeom prst="rect">
            <a:avLst/>
          </a:prstGeom>
          <a:noFill/>
          <a:ln w="9525">
            <a:noFill/>
          </a:ln>
        </p:spPr>
        <p:txBody>
          <a:bodyPr anchor="t"/>
          <a:lstStyle>
            <a:lvl1pPr algn="r">
              <a:defRPr sz="1000">
                <a:latin typeface="Tahoma" panose="020B0604030504040204" pitchFamily="34" charset="0"/>
              </a:defRPr>
            </a:lvl1pPr>
          </a:lstStyle>
          <a:p>
            <a:pPr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smtClean="0"/>
              <a:t>Click to edit Master title style</a:t>
            </a:r>
            <a:endParaRPr lang="en-US" strike="noStrike" noProof="1"/>
          </a:p>
        </p:txBody>
      </p:sp>
      <p:sp>
        <p:nvSpPr>
          <p:cNvPr id="3" name="Vertical Text Placeholder 2"/>
          <p:cNvSpPr>
            <a:spLocks noGrp="1"/>
          </p:cNvSpPr>
          <p:nvPr>
            <p:ph type="body" orient="vert" idx="1"/>
          </p:nvPr>
        </p:nvSpPr>
        <p:spPr/>
        <p:txBody>
          <a:bodyPr vert="eaVert"/>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4" name="Footer Placeholder 3"/>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5" name="Slide Number Placeholder 4"/>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6" name="Date Placeholder 5"/>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pPr fontAlgn="base"/>
            <a:r>
              <a:rPr lang="en-US" strike="noStrike" noProof="1" smtClean="0"/>
              <a:t>Click to edit Master title style</a:t>
            </a:r>
            <a:endParaRPr lang="en-US" strike="noStrike" noProof="1"/>
          </a:p>
        </p:txBody>
      </p:sp>
      <p:sp>
        <p:nvSpPr>
          <p:cNvPr id="3" name="Vertical Text Placeholder 2"/>
          <p:cNvSpPr>
            <a:spLocks noGrp="1"/>
          </p:cNvSpPr>
          <p:nvPr>
            <p:ph type="body" orient="vert" idx="1"/>
          </p:nvPr>
        </p:nvSpPr>
        <p:spPr>
          <a:xfrm>
            <a:off x="457200" y="277813"/>
            <a:ext cx="6052930" cy="5853112"/>
          </a:xfrm>
        </p:spPr>
        <p:txBody>
          <a:bodyPr vert="eaVert"/>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4" name="Footer Placeholder 3"/>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5" name="Slide Number Placeholder 4"/>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6" name="Date Placeholder 5"/>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smtClean="0"/>
              <a:t>Click to edit Master title style</a:t>
            </a:r>
            <a:endParaRPr lang="en-US" strike="noStrike" noProof="1"/>
          </a:p>
        </p:txBody>
      </p:sp>
      <p:sp>
        <p:nvSpPr>
          <p:cNvPr id="3" name="Content Placeholder 2"/>
          <p:cNvSpPr>
            <a:spLocks noGrp="1"/>
          </p:cNvSpPr>
          <p:nvPr>
            <p:ph idx="1"/>
          </p:nvPr>
        </p:nvSpPr>
        <p:spPr/>
        <p:txBody>
          <a:body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4" name="Footer Placeholder 3"/>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5" name="Slide Number Placeholder 4"/>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6" name="Date Placeholder 5"/>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4500"/>
            </a:lvl1pPr>
          </a:lstStyle>
          <a:p>
            <a:pPr fontAlgn="base"/>
            <a:r>
              <a:rPr lang="en-US" strike="noStrike" noProof="1" smtClean="0"/>
              <a:t>Click to edit Master title style</a:t>
            </a:r>
            <a:endParaRPr lang="en-US" strike="noStrike" noProof="1"/>
          </a:p>
        </p:txBody>
      </p:sp>
      <p:sp>
        <p:nvSpPr>
          <p:cNvPr id="3" name="Text Placeholder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en-US" strike="noStrike" noProof="1" smtClean="0"/>
              <a:t>Click to edit Master text styles</a:t>
            </a:r>
            <a:endParaRPr lang="en-US" strike="noStrike" noProof="1" smtClean="0"/>
          </a:p>
        </p:txBody>
      </p:sp>
      <p:sp>
        <p:nvSpPr>
          <p:cNvPr id="4" name="Footer Placeholder 3"/>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5" name="Slide Number Placeholder 4"/>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6" name="Date Placeholder 5"/>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smtClean="0"/>
              <a:t>Click to edit Master title style</a:t>
            </a:r>
            <a:endParaRPr lang="en-US" strike="noStrike" noProof="1"/>
          </a:p>
        </p:txBody>
      </p:sp>
      <p:sp>
        <p:nvSpPr>
          <p:cNvPr id="3" name="Content Placeholder 2"/>
          <p:cNvSpPr>
            <a:spLocks noGrp="1"/>
          </p:cNvSpPr>
          <p:nvPr>
            <p:ph sz="half" idx="1"/>
          </p:nvPr>
        </p:nvSpPr>
        <p:spPr>
          <a:xfrm>
            <a:off x="457200" y="1600200"/>
            <a:ext cx="4032504" cy="4530725"/>
          </a:xfrm>
        </p:spPr>
        <p:txBody>
          <a:body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4" name="Content Placeholder 3"/>
          <p:cNvSpPr>
            <a:spLocks noGrp="1"/>
          </p:cNvSpPr>
          <p:nvPr>
            <p:ph sz="half" idx="2"/>
          </p:nvPr>
        </p:nvSpPr>
        <p:spPr>
          <a:xfrm>
            <a:off x="4654296" y="1600200"/>
            <a:ext cx="4032504" cy="4530725"/>
          </a:xfrm>
        </p:spPr>
        <p:txBody>
          <a:body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5" name="Footer Placeholder 4"/>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6" name="Slide Number Placeholder 5"/>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7" name="Date Placeholder 6"/>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5"/>
            <a:ext cx="7886700" cy="1325563"/>
          </a:xfrm>
        </p:spPr>
        <p:txBody>
          <a:bodyPr/>
          <a:lstStyle/>
          <a:p>
            <a:pPr fontAlgn="base"/>
            <a:r>
              <a:rPr lang="en-US" strike="noStrike" noProof="1" smtClean="0"/>
              <a:t>Click to edit Master title style</a:t>
            </a:r>
            <a:endParaRPr lang="en-US" strike="noStrike" noProof="1"/>
          </a:p>
        </p:txBody>
      </p:sp>
      <p:sp>
        <p:nvSpPr>
          <p:cNvPr id="3" name="Text Placeholder 2"/>
          <p:cNvSpPr>
            <a:spLocks noGrp="1"/>
          </p:cNvSpPr>
          <p:nvPr>
            <p:ph type="body" idx="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en-US" strike="noStrike" noProof="1" smtClean="0"/>
              <a:t>Click to edit Master text styles</a:t>
            </a:r>
            <a:endParaRPr lang="en-US" strike="noStrike" noProof="1" smtClean="0"/>
          </a:p>
        </p:txBody>
      </p:sp>
      <p:sp>
        <p:nvSpPr>
          <p:cNvPr id="4" name="Content Placeholder 3"/>
          <p:cNvSpPr>
            <a:spLocks noGrp="1"/>
          </p:cNvSpPr>
          <p:nvPr>
            <p:ph sz="half" idx="2"/>
          </p:nvPr>
        </p:nvSpPr>
        <p:spPr>
          <a:xfrm>
            <a:off x="629841" y="2505075"/>
            <a:ext cx="3868340" cy="3684588"/>
          </a:xfrm>
        </p:spPr>
        <p:txBody>
          <a:body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en-US" strike="noStrike" noProof="1" smtClean="0"/>
              <a:t>Click to edit Master text styles</a:t>
            </a:r>
            <a:endParaRPr lang="en-US" strike="noStrike" noProof="1" smtClean="0"/>
          </a:p>
        </p:txBody>
      </p:sp>
      <p:sp>
        <p:nvSpPr>
          <p:cNvPr id="6" name="Content Placeholder 5"/>
          <p:cNvSpPr>
            <a:spLocks noGrp="1"/>
          </p:cNvSpPr>
          <p:nvPr>
            <p:ph sz="quarter" idx="4"/>
          </p:nvPr>
        </p:nvSpPr>
        <p:spPr>
          <a:xfrm>
            <a:off x="4629150" y="2505075"/>
            <a:ext cx="3887391" cy="3684588"/>
          </a:xfrm>
        </p:spPr>
        <p:txBody>
          <a:body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7" name="Footer Placeholder 6"/>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8" name="Slide Number Placeholder 7"/>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9" name="Date Placeholder 8"/>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en-US" strike="noStrike" noProof="1" smtClean="0"/>
              <a:t>Click to edit Master title style</a:t>
            </a:r>
            <a:endParaRPr lang="en-US" strike="noStrike" noProof="1"/>
          </a:p>
        </p:txBody>
      </p:sp>
      <p:sp>
        <p:nvSpPr>
          <p:cNvPr id="3" name="Footer Placeholder 2"/>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4" name="Slide Number Placeholder 3"/>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5" name="Date Placeholder 4"/>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3" name="Slide Number Placeholder 2"/>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4" name="Date Placeholder 3"/>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pPr fontAlgn="base"/>
            <a:r>
              <a:rPr lang="en-US" strike="noStrike" noProof="1" smtClean="0"/>
              <a:t>Click to edit Master title style</a:t>
            </a:r>
            <a:endParaRPr lang="en-US" strike="noStrike" noProof="1"/>
          </a:p>
        </p:txBody>
      </p:sp>
      <p:sp>
        <p:nvSpPr>
          <p:cNvPr id="3" name="Content Placeholder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en-US" strike="noStrike" noProof="1" smtClean="0"/>
              <a:t>Click to edit Master text styles</a:t>
            </a:r>
            <a:endParaRPr lang="en-US" strike="noStrike" noProof="1" smtClean="0"/>
          </a:p>
          <a:p>
            <a:pPr lvl="1" fontAlgn="base"/>
            <a:r>
              <a:rPr lang="en-US" strike="noStrike" noProof="1" smtClean="0"/>
              <a:t>Second level</a:t>
            </a:r>
            <a:endParaRPr lang="en-US" strike="noStrike" noProof="1" smtClean="0"/>
          </a:p>
          <a:p>
            <a:pPr lvl="2" fontAlgn="base"/>
            <a:r>
              <a:rPr lang="en-US" strike="noStrike" noProof="1" smtClean="0"/>
              <a:t>Third level</a:t>
            </a:r>
            <a:endParaRPr lang="en-US" strike="noStrike" noProof="1" smtClean="0"/>
          </a:p>
          <a:p>
            <a:pPr lvl="3" fontAlgn="base"/>
            <a:r>
              <a:rPr lang="en-US" strike="noStrike" noProof="1" smtClean="0"/>
              <a:t>Fourth level</a:t>
            </a:r>
            <a:endParaRPr lang="en-US" strike="noStrike" noProof="1" smtClean="0"/>
          </a:p>
          <a:p>
            <a:pPr lvl="4" fontAlgn="base"/>
            <a:r>
              <a:rPr lang="en-US" strike="noStrike" noProof="1" smtClean="0"/>
              <a:t>Fifth level</a:t>
            </a:r>
            <a:endParaRPr lang="en-US" strike="noStrike" noProof="1"/>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en-US" strike="noStrike" noProof="1" smtClean="0"/>
              <a:t>Click to edit Master text styles</a:t>
            </a:r>
            <a:endParaRPr lang="en-US" strike="noStrike" noProof="1" smtClean="0"/>
          </a:p>
        </p:txBody>
      </p:sp>
      <p:sp>
        <p:nvSpPr>
          <p:cNvPr id="5" name="Footer Placeholder 4"/>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6" name="Slide Number Placeholder 5"/>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7" name="Date Placeholder 6"/>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pPr fontAlgn="base"/>
            <a:r>
              <a:rPr lang="en-US" strike="noStrike" noProof="1" smtClean="0"/>
              <a:t>Click to edit Master title style</a:t>
            </a:r>
            <a:endParaRPr lang="en-US" strike="noStrike" noProof="1"/>
          </a:p>
        </p:txBody>
      </p:sp>
      <p:sp>
        <p:nvSpPr>
          <p:cNvPr id="3" name="Picture Placeholder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en-US" strike="noStrike" noProof="1"/>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en-US" strike="noStrike" noProof="1" smtClean="0"/>
              <a:t>Click to edit Master text styles</a:t>
            </a:r>
            <a:endParaRPr lang="en-US" strike="noStrike" noProof="1" smtClean="0"/>
          </a:p>
        </p:txBody>
      </p:sp>
      <p:sp>
        <p:nvSpPr>
          <p:cNvPr id="5" name="Footer Placeholder 4"/>
          <p:cNvSpPr>
            <a:spLocks noGrp="1"/>
          </p:cNvSpPr>
          <p:nvPr>
            <p:ph type="ftr" sz="quarter" idx="10"/>
          </p:nvPr>
        </p:nvSpPr>
        <p:spPr/>
        <p:txBody>
          <a:bodyPr/>
          <a:p>
            <a:pPr lvl="0" fontAlgn="base"/>
            <a:endParaRPr lang="zh-CN" altLang="en-US" strike="noStrike" noProof="1" dirty="0">
              <a:effectLst>
                <a:outerShdw blurRad="38100" dist="38100" dir="2700000">
                  <a:srgbClr val="000000"/>
                </a:outerShdw>
              </a:effectLst>
            </a:endParaRPr>
          </a:p>
        </p:txBody>
      </p:sp>
      <p:sp>
        <p:nvSpPr>
          <p:cNvPr id="6" name="Slide Number Placeholder 5"/>
          <p:cNvSpPr>
            <a:spLocks noGrp="1"/>
          </p:cNvSpPr>
          <p:nvPr>
            <p:ph type="sldNum" sz="quarter" idx="11"/>
          </p:nvPr>
        </p:nvSpPr>
        <p:spPr/>
        <p:txBody>
          <a:bodyPr/>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7" name="Date Placeholder 6"/>
          <p:cNvSpPr>
            <a:spLocks noGrp="1"/>
          </p:cNvSpPr>
          <p:nvPr>
            <p:ph type="dt" sz="half" idx="12"/>
          </p:nvPr>
        </p:nvSpPr>
        <p:spPr/>
        <p:txBody>
          <a:bodyPr/>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4097"/>
          <p:cNvGrpSpPr/>
          <p:nvPr/>
        </p:nvGrpSpPr>
        <p:grpSpPr>
          <a:xfrm>
            <a:off x="0" y="0"/>
            <a:ext cx="9159875" cy="6858000"/>
            <a:chOff x="0" y="0"/>
            <a:chExt cx="5770" cy="4320"/>
          </a:xfrm>
        </p:grpSpPr>
        <p:sp>
          <p:nvSpPr>
            <p:cNvPr id="1027" name="Rectangle 4098"/>
            <p:cNvSpPr/>
            <p:nvPr userDrawn="1"/>
          </p:nvSpPr>
          <p:spPr>
            <a:xfrm>
              <a:off x="5232" y="1"/>
              <a:ext cx="528" cy="4319"/>
            </a:xfrm>
            <a:prstGeom prst="rect">
              <a:avLst/>
            </a:prstGeom>
            <a:gradFill rotWithShape="0">
              <a:gsLst>
                <a:gs pos="0">
                  <a:schemeClr val="accent2"/>
                </a:gs>
                <a:gs pos="100000">
                  <a:srgbClr val="0F0F0F"/>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28" name="Rectangle 4099"/>
            <p:cNvSpPr/>
            <p:nvPr userDrawn="1"/>
          </p:nvSpPr>
          <p:spPr>
            <a:xfrm>
              <a:off x="1056" y="0"/>
              <a:ext cx="192"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29" name="Rectangle 4100"/>
            <p:cNvSpPr/>
            <p:nvPr userDrawn="1"/>
          </p:nvSpPr>
          <p:spPr>
            <a:xfrm>
              <a:off x="1728" y="0"/>
              <a:ext cx="432"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0" name="Rectangle 4101"/>
            <p:cNvSpPr/>
            <p:nvPr userDrawn="1"/>
          </p:nvSpPr>
          <p:spPr>
            <a:xfrm>
              <a:off x="2256" y="0"/>
              <a:ext cx="240" cy="4320"/>
            </a:xfrm>
            <a:prstGeom prst="rect">
              <a:avLst/>
            </a:prstGeom>
            <a:solidFill>
              <a:schemeClr val="bg1"/>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1" name="Rectangle 4102"/>
            <p:cNvSpPr/>
            <p:nvPr userDrawn="1"/>
          </p:nvSpPr>
          <p:spPr>
            <a:xfrm>
              <a:off x="1344" y="0"/>
              <a:ext cx="384"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2" name="Rectangle 4103"/>
            <p:cNvSpPr/>
            <p:nvPr userDrawn="1"/>
          </p:nvSpPr>
          <p:spPr>
            <a:xfrm>
              <a:off x="480" y="0"/>
              <a:ext cx="576"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3" name="Rectangle 4104"/>
            <p:cNvSpPr/>
            <p:nvPr userDrawn="1"/>
          </p:nvSpPr>
          <p:spPr>
            <a:xfrm>
              <a:off x="288" y="0"/>
              <a:ext cx="192" cy="4320"/>
            </a:xfrm>
            <a:prstGeom prst="rect">
              <a:avLst/>
            </a:prstGeom>
            <a:gradFill rotWithShape="0">
              <a:gsLst>
                <a:gs pos="0">
                  <a:schemeClr val="bg2"/>
                </a:gs>
                <a:gs pos="50000">
                  <a:srgbClr val="511B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4" name="Rectangle 4105"/>
            <p:cNvSpPr/>
            <p:nvPr userDrawn="1"/>
          </p:nvSpPr>
          <p:spPr>
            <a:xfrm>
              <a:off x="0" y="0"/>
              <a:ext cx="288" cy="4320"/>
            </a:xfrm>
            <a:prstGeom prst="rect">
              <a:avLst/>
            </a:prstGeom>
            <a:gradFill rotWithShape="0">
              <a:gsLst>
                <a:gs pos="0">
                  <a:srgbClr val="4C19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5" name="Rectangle 4106"/>
            <p:cNvSpPr/>
            <p:nvPr userDrawn="1"/>
          </p:nvSpPr>
          <p:spPr>
            <a:xfrm>
              <a:off x="2160" y="0"/>
              <a:ext cx="240"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6" name="Rectangle 4107"/>
            <p:cNvSpPr/>
            <p:nvPr userDrawn="1"/>
          </p:nvSpPr>
          <p:spPr>
            <a:xfrm>
              <a:off x="2784" y="0"/>
              <a:ext cx="528"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7" name="Rectangle 4108"/>
            <p:cNvSpPr/>
            <p:nvPr userDrawn="1"/>
          </p:nvSpPr>
          <p:spPr>
            <a:xfrm>
              <a:off x="1248" y="0"/>
              <a:ext cx="144" cy="4320"/>
            </a:xfrm>
            <a:prstGeom prst="rect">
              <a:avLst/>
            </a:prstGeom>
            <a:solidFill>
              <a:schemeClr val="bg2"/>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8" name="Rectangle 4109"/>
            <p:cNvSpPr/>
            <p:nvPr userDrawn="1"/>
          </p:nvSpPr>
          <p:spPr>
            <a:xfrm>
              <a:off x="3300" y="0"/>
              <a:ext cx="252" cy="4320"/>
            </a:xfrm>
            <a:prstGeom prst="rect">
              <a:avLst/>
            </a:prstGeom>
            <a:solidFill>
              <a:schemeClr val="bg2"/>
            </a:soli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39" name="Rectangle 4110"/>
            <p:cNvSpPr/>
            <p:nvPr userDrawn="1"/>
          </p:nvSpPr>
          <p:spPr>
            <a:xfrm>
              <a:off x="4656" y="0"/>
              <a:ext cx="144" cy="4320"/>
            </a:xfrm>
            <a:prstGeom prst="rect">
              <a:avLst/>
            </a:prstGeom>
            <a:gradFill rotWithShape="0">
              <a:gsLst>
                <a:gs pos="0">
                  <a:schemeClr val="bg2"/>
                </a:gs>
                <a:gs pos="50000">
                  <a:srgbClr val="5D1F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0" name="Rectangle 4111"/>
            <p:cNvSpPr/>
            <p:nvPr userDrawn="1"/>
          </p:nvSpPr>
          <p:spPr>
            <a:xfrm>
              <a:off x="4608" y="0"/>
              <a:ext cx="672" cy="4320"/>
            </a:xfrm>
            <a:prstGeom prst="rect">
              <a:avLst/>
            </a:prstGeom>
            <a:gradFill rotWithShape="0">
              <a:gsLst>
                <a:gs pos="0">
                  <a:schemeClr val="bg2"/>
                </a:gs>
                <a:gs pos="100000">
                  <a:schemeClr val="accent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1" name="Rectangle 4112"/>
            <p:cNvSpPr/>
            <p:nvPr userDrawn="1"/>
          </p:nvSpPr>
          <p:spPr>
            <a:xfrm>
              <a:off x="3504" y="0"/>
              <a:ext cx="624" cy="4320"/>
            </a:xfrm>
            <a:prstGeom prst="rect">
              <a:avLst/>
            </a:prstGeom>
            <a:gradFill rotWithShape="0">
              <a:gsLst>
                <a:gs pos="0">
                  <a:schemeClr val="bg2"/>
                </a:gs>
                <a:gs pos="5000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2" name="Rectangle 4113"/>
            <p:cNvSpPr/>
            <p:nvPr userDrawn="1"/>
          </p:nvSpPr>
          <p:spPr>
            <a:xfrm>
              <a:off x="3840" y="0"/>
              <a:ext cx="528"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3" name="Rectangle 4114"/>
            <p:cNvSpPr/>
            <p:nvPr userDrawn="1"/>
          </p:nvSpPr>
          <p:spPr>
            <a:xfrm>
              <a:off x="4368" y="0"/>
              <a:ext cx="240" cy="4320"/>
            </a:xfrm>
            <a:prstGeom prst="rect">
              <a:avLst/>
            </a:prstGeom>
            <a:gradFill rotWithShape="0">
              <a:gsLst>
                <a:gs pos="0">
                  <a:schemeClr val="bg2"/>
                </a:gs>
                <a:gs pos="50000">
                  <a:srgbClr val="5D1F00"/>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4" name="Rectangle 4115"/>
            <p:cNvSpPr/>
            <p:nvPr userDrawn="1"/>
          </p:nvSpPr>
          <p:spPr>
            <a:xfrm>
              <a:off x="2680" y="0"/>
              <a:ext cx="152" cy="4320"/>
            </a:xfrm>
            <a:prstGeom prst="rect">
              <a:avLst/>
            </a:prstGeom>
            <a:gradFill rotWithShape="0">
              <a:gsLst>
                <a:gs pos="0">
                  <a:schemeClr val="bg2"/>
                </a:gs>
                <a:gs pos="100000">
                  <a:schemeClr val="bg1"/>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5" name="Rectangle 4116"/>
            <p:cNvSpPr/>
            <p:nvPr userDrawn="1"/>
          </p:nvSpPr>
          <p:spPr>
            <a:xfrm>
              <a:off x="2366" y="0"/>
              <a:ext cx="336" cy="4320"/>
            </a:xfrm>
            <a:prstGeom prst="rect">
              <a:avLst/>
            </a:prstGeom>
            <a:gradFill rotWithShape="0">
              <a:gsLst>
                <a:gs pos="0">
                  <a:schemeClr val="bg1"/>
                </a:gs>
                <a:gs pos="100000">
                  <a:schemeClr val="bg2"/>
                </a:gs>
              </a:gsLst>
              <a:lin ang="0" scaled="1"/>
              <a:tileRect/>
            </a:gradFill>
            <a:ln w="9525">
              <a:noFill/>
            </a:ln>
          </p:spPr>
          <p:txBody>
            <a:bodyPr anchor="t"/>
            <a:p>
              <a:pPr lvl="0" indent="0"/>
              <a:endParaRPr lang="en-US" altLang="zh-CN">
                <a:latin typeface="Tahoma" panose="020B0604030504040204" pitchFamily="34" charset="0"/>
                <a:ea typeface="SimSun" panose="02010600030101010101" pitchFamily="2" charset="-122"/>
              </a:endParaRPr>
            </a:p>
          </p:txBody>
        </p:sp>
        <p:sp>
          <p:nvSpPr>
            <p:cNvPr id="1046" name="Freeform 4117"/>
            <p:cNvSpPr/>
            <p:nvPr userDrawn="1"/>
          </p:nvSpPr>
          <p:spPr>
            <a:xfrm>
              <a:off x="1" y="3875"/>
              <a:ext cx="5760" cy="445"/>
            </a:xfrm>
            <a:custGeom>
              <a:avLst/>
              <a:gdLst/>
              <a:ahLst/>
              <a:cxnLst/>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ln>
          </p:spPr>
          <p:txBody>
            <a:bodyPr/>
            <a:p>
              <a:endParaRPr lang="en-US"/>
            </a:p>
          </p:txBody>
        </p:sp>
        <p:sp>
          <p:nvSpPr>
            <p:cNvPr id="1047" name="Freeform 4118"/>
            <p:cNvSpPr/>
            <p:nvPr userDrawn="1"/>
          </p:nvSpPr>
          <p:spPr>
            <a:xfrm>
              <a:off x="0" y="3867"/>
              <a:ext cx="5770" cy="174"/>
            </a:xfrm>
            <a:custGeom>
              <a:avLst/>
              <a:gdLst/>
              <a:ahLst/>
              <a:cxnLst/>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rgbClr val="080808"/>
                </a:gs>
                <a:gs pos="100000">
                  <a:schemeClr val="accent2"/>
                </a:gs>
              </a:gsLst>
              <a:lin ang="0" scaled="1"/>
              <a:tileRect/>
            </a:gradFill>
            <a:ln w="9525">
              <a:noFill/>
            </a:ln>
          </p:spPr>
          <p:txBody>
            <a:bodyPr/>
            <a:p>
              <a:endParaRPr lang="en-US"/>
            </a:p>
          </p:txBody>
        </p:sp>
      </p:grpSp>
      <p:sp>
        <p:nvSpPr>
          <p:cNvPr id="4120" name="Title 4119"/>
          <p:cNvSpPr>
            <a:spLocks noGrp="1"/>
          </p:cNvSpPr>
          <p:nvPr>
            <p:ph type="title"/>
          </p:nvPr>
        </p:nvSpPr>
        <p:spPr>
          <a:xfrm>
            <a:off x="457200" y="277813"/>
            <a:ext cx="8229600" cy="1139825"/>
          </a:xfrm>
          <a:prstGeom prst="rect">
            <a:avLst/>
          </a:prstGeom>
          <a:noFill/>
          <a:ln w="9525">
            <a:noFill/>
          </a:ln>
        </p:spPr>
        <p:txBody>
          <a:bodyPr anchor="ctr" anchorCtr="1"/>
          <a:p>
            <a:pPr lvl="0" fontAlgn="base"/>
            <a:r>
              <a:rPr lang="zh-CN" altLang="en-US" strike="noStrike" noProof="1" dirty="0"/>
              <a:t>单击此处编辑母版标题样式</a:t>
            </a:r>
            <a:endParaRPr lang="zh-CN" altLang="en-US" strike="noStrike" noProof="1" dirty="0"/>
          </a:p>
        </p:txBody>
      </p:sp>
      <p:sp>
        <p:nvSpPr>
          <p:cNvPr id="4121" name="Text Placeholder 4120"/>
          <p:cNvSpPr>
            <a:spLocks noGrp="1"/>
          </p:cNvSpPr>
          <p:nvPr>
            <p:ph type="body" idx="1"/>
          </p:nvPr>
        </p:nvSpPr>
        <p:spPr>
          <a:xfrm>
            <a:off x="457200" y="1600200"/>
            <a:ext cx="8229600" cy="4530725"/>
          </a:xfrm>
          <a:prstGeom prst="rect">
            <a:avLst/>
          </a:prstGeom>
          <a:noFill/>
          <a:ln w="9525">
            <a:noFill/>
          </a:ln>
        </p:spPr>
        <p:txBody>
          <a:bodyPr/>
          <a:p>
            <a:pPr lvl="0" fontAlgn="base"/>
            <a:r>
              <a:rPr lang="zh-CN" altLang="en-US" strike="noStrike" noProof="1" dirty="0"/>
              <a:t>单击此处编辑母版文本样式</a:t>
            </a:r>
            <a:endParaRPr lang="zh-CN" altLang="en-US" strike="noStrike" noProof="1" dirty="0"/>
          </a:p>
          <a:p>
            <a:pPr lvl="1" fontAlgn="base"/>
            <a:r>
              <a:rPr lang="zh-CN" altLang="en-US" strike="noStrike" noProof="1" dirty="0"/>
              <a:t>第二级</a:t>
            </a:r>
            <a:endParaRPr lang="zh-CN" altLang="en-US" strike="noStrike" noProof="1" dirty="0"/>
          </a:p>
          <a:p>
            <a:pPr lvl="2" fontAlgn="base"/>
            <a:r>
              <a:rPr lang="zh-CN" altLang="en-US" strike="noStrike" noProof="1" dirty="0"/>
              <a:t>第三级</a:t>
            </a:r>
            <a:endParaRPr lang="zh-CN" altLang="en-US" strike="noStrike" noProof="1" dirty="0"/>
          </a:p>
          <a:p>
            <a:pPr lvl="3" fontAlgn="base"/>
            <a:r>
              <a:rPr lang="zh-CN" altLang="en-US" strike="noStrike" noProof="1" dirty="0"/>
              <a:t>第四级</a:t>
            </a:r>
            <a:endParaRPr lang="zh-CN" altLang="en-US" strike="noStrike" noProof="1" dirty="0"/>
          </a:p>
          <a:p>
            <a:pPr lvl="4" fontAlgn="base"/>
            <a:r>
              <a:rPr lang="zh-CN" altLang="en-US" strike="noStrike" noProof="1" dirty="0"/>
              <a:t>第五级</a:t>
            </a:r>
            <a:endParaRPr lang="zh-CN" altLang="en-US" strike="noStrike" noProof="1" dirty="0"/>
          </a:p>
        </p:txBody>
      </p:sp>
      <p:sp>
        <p:nvSpPr>
          <p:cNvPr id="4122" name="Footer Placeholder 4121"/>
          <p:cNvSpPr>
            <a:spLocks noGrp="1"/>
          </p:cNvSpPr>
          <p:nvPr>
            <p:ph type="ftr" sz="quarter" idx="3"/>
          </p:nvPr>
        </p:nvSpPr>
        <p:spPr>
          <a:xfrm>
            <a:off x="3124200" y="6248400"/>
            <a:ext cx="2895600" cy="457200"/>
          </a:xfrm>
          <a:prstGeom prst="rect">
            <a:avLst/>
          </a:prstGeom>
          <a:noFill/>
          <a:ln w="9525">
            <a:noFill/>
          </a:ln>
        </p:spPr>
        <p:txBody>
          <a:bodyPr/>
          <a:lstStyle>
            <a:lvl1pPr algn="ctr">
              <a:defRPr sz="1000">
                <a:latin typeface="Tahoma" panose="020B0604030504040204" pitchFamily="34" charset="0"/>
              </a:defRPr>
            </a:lvl1pPr>
          </a:lstStyle>
          <a:p>
            <a:pPr lvl="0" fontAlgn="base"/>
            <a:endParaRPr lang="zh-CN" altLang="en-US" strike="noStrike" noProof="1" dirty="0">
              <a:effectLst>
                <a:outerShdw blurRad="38100" dist="38100" dir="2700000">
                  <a:srgbClr val="000000"/>
                </a:outerShdw>
              </a:effectLst>
            </a:endParaRPr>
          </a:p>
        </p:txBody>
      </p:sp>
      <p:sp>
        <p:nvSpPr>
          <p:cNvPr id="4123" name="Slide Number Placeholder 4122"/>
          <p:cNvSpPr>
            <a:spLocks noGrp="1"/>
          </p:cNvSpPr>
          <p:nvPr>
            <p:ph type="sldNum" sz="quarter" idx="4"/>
          </p:nvPr>
        </p:nvSpPr>
        <p:spPr>
          <a:xfrm>
            <a:off x="6553200" y="6243638"/>
            <a:ext cx="2133600" cy="457200"/>
          </a:xfrm>
          <a:prstGeom prst="rect">
            <a:avLst/>
          </a:prstGeom>
          <a:noFill/>
          <a:ln w="9525">
            <a:noFill/>
          </a:ln>
        </p:spPr>
        <p:txBody>
          <a:bodyPr/>
          <a:lstStyle>
            <a:lvl1pPr algn="r">
              <a:defRPr sz="1000">
                <a:latin typeface="Tahoma" panose="020B0604030504040204" pitchFamily="34" charset="0"/>
              </a:defRPr>
            </a:lvl1pPr>
          </a:lstStyle>
          <a:p>
            <a:pPr lvl="0" fontAlgn="base"/>
            <a:fld id="{9A0DB2DC-4C9A-4742-B13C-FB6460FD3503}" type="slidenum">
              <a:rPr lang="zh-CN" altLang="en-US" strike="noStrike" noProof="1" dirty="0">
                <a:effectLst>
                  <a:outerShdw blurRad="38100" dist="38100" dir="2700000">
                    <a:srgbClr val="000000"/>
                  </a:outerShdw>
                </a:effectLst>
                <a:latin typeface="Tahoma" panose="020B0604030504040204" pitchFamily="34" charset="0"/>
                <a:ea typeface="SimSun" panose="02010600030101010101" pitchFamily="2" charset="-122"/>
                <a:cs typeface="+mn-cs"/>
              </a:rPr>
            </a:fld>
            <a:endParaRPr lang="zh-CN" altLang="en-US" strike="noStrike" noProof="1" dirty="0">
              <a:effectLst>
                <a:outerShdw blurRad="38100" dist="38100" dir="2700000">
                  <a:srgbClr val="000000"/>
                </a:outerShdw>
              </a:effectLst>
              <a:latin typeface="Arial" panose="020B0604020202020204" pitchFamily="34" charset="0"/>
            </a:endParaRPr>
          </a:p>
        </p:txBody>
      </p:sp>
      <p:sp>
        <p:nvSpPr>
          <p:cNvPr id="4124" name="Date Placeholder 4123"/>
          <p:cNvSpPr>
            <a:spLocks noGrp="1"/>
          </p:cNvSpPr>
          <p:nvPr>
            <p:ph type="dt" sz="half" idx="2"/>
          </p:nvPr>
        </p:nvSpPr>
        <p:spPr>
          <a:xfrm>
            <a:off x="457200" y="6248400"/>
            <a:ext cx="2133600" cy="457200"/>
          </a:xfrm>
          <a:prstGeom prst="rect">
            <a:avLst/>
          </a:prstGeom>
          <a:noFill/>
          <a:ln w="9525">
            <a:noFill/>
          </a:ln>
        </p:spPr>
        <p:txBody>
          <a:bodyPr/>
          <a:lstStyle>
            <a:lvl1pPr>
              <a:defRPr sz="1000">
                <a:latin typeface="Tahoma" panose="020B0604030504040204" pitchFamily="34" charset="0"/>
              </a:defRPr>
            </a:lvl1pPr>
          </a:lstStyle>
          <a:p>
            <a:pPr lvl="0" fontAlgn="base"/>
            <a:endParaRPr lang="zh-CN" altLang="en-US" strike="noStrike" noProof="1" dirty="0">
              <a:effectLst>
                <a:outerShdw blurRad="38100" dist="38100" dir="2700000">
                  <a:srgbClr val="000000"/>
                </a:outerShdw>
              </a:effectLst>
              <a:latin typeface="Arial" panose="020B0604020202020204" pitchFamily="34" charset="0"/>
            </a:endParaRPr>
          </a:p>
        </p:txBody>
      </p:sp>
      <p:pic>
        <p:nvPicPr>
          <p:cNvPr id="2" name="Picture 1" descr="new transparent feb2021 "/>
          <p:cNvPicPr>
            <a:picLocks noChangeAspect="1"/>
          </p:cNvPicPr>
          <p:nvPr userDrawn="1"/>
        </p:nvPicPr>
        <p:blipFill>
          <a:blip r:embed="rId12"/>
          <a:stretch>
            <a:fillRect/>
          </a:stretch>
        </p:blipFill>
        <p:spPr>
          <a:xfrm>
            <a:off x="8100060" y="6021070"/>
            <a:ext cx="944880" cy="7835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rtl="0" eaLnBrk="1" fontAlgn="base" latinLnBrk="0" hangingPunct="1">
        <a:lnSpc>
          <a:spcPct val="100000"/>
        </a:lnSpc>
        <a:spcBef>
          <a:spcPct val="0"/>
        </a:spcBef>
        <a:spcAft>
          <a:spcPct val="0"/>
        </a:spcAft>
        <a:buNone/>
        <a:defRPr sz="4200" b="0" i="0" u="none" kern="1200" baseline="0">
          <a:solidFill>
            <a:schemeClr val="tx2"/>
          </a:solidFill>
          <a:effectLst>
            <a:outerShdw blurRad="38100" dist="38100" dir="2700000">
              <a:srgbClr val="000000"/>
            </a:outerShdw>
          </a:effectLst>
          <a:latin typeface="+mj-lt"/>
          <a:ea typeface="+mj-ea"/>
          <a:cs typeface="+mj-cs"/>
        </a:defRPr>
      </a:lvl1pPr>
    </p:titleStyle>
    <p:bodyStyle>
      <a:lvl1pPr marL="342900" lvl="0" indent="-3429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l"/>
        <a:defRPr sz="3200" b="0" i="0" u="none" kern="1200" baseline="0">
          <a:solidFill>
            <a:schemeClr val="tx1"/>
          </a:solidFill>
          <a:effectLst>
            <a:outerShdw blurRad="38100" dist="38100" dir="2700000">
              <a:srgbClr val="000000"/>
            </a:outerShdw>
          </a:effectLst>
          <a:latin typeface="+mn-lt"/>
          <a:ea typeface="+mn-ea"/>
          <a:cs typeface="+mn-cs"/>
        </a:defRPr>
      </a:lvl1pPr>
      <a:lvl2pPr marL="742950" lvl="1" indent="-285750" algn="l" defTabSz="914400" rtl="0" eaLnBrk="1" fontAlgn="base" latinLnBrk="0" hangingPunct="1">
        <a:lnSpc>
          <a:spcPct val="100000"/>
        </a:lnSpc>
        <a:spcBef>
          <a:spcPct val="20000"/>
        </a:spcBef>
        <a:spcAft>
          <a:spcPct val="0"/>
        </a:spcAft>
        <a:buClr>
          <a:schemeClr val="folHlink"/>
        </a:buClr>
        <a:buSzPct val="80000"/>
        <a:buFont typeface="Wingdings" panose="05000000000000000000" pitchFamily="2" charset="2"/>
        <a:buChar char="l"/>
        <a:defRPr sz="2800" b="0" i="0" u="none" kern="1200" baseline="0">
          <a:solidFill>
            <a:schemeClr val="tx1"/>
          </a:solidFill>
          <a:effectLst>
            <a:outerShdw blurRad="38100" dist="38100" dir="2700000">
              <a:srgbClr val="000000"/>
            </a:outerShdw>
          </a:effectLst>
          <a:latin typeface="+mn-lt"/>
          <a:ea typeface="+mn-ea"/>
          <a:cs typeface="+mn-cs"/>
        </a:defRPr>
      </a:lvl2pPr>
      <a:lvl3pPr marL="1143000" lvl="2" indent="-228600" algn="l" defTabSz="914400" rtl="0" eaLnBrk="1" fontAlgn="base" latinLnBrk="0" hangingPunct="1">
        <a:lnSpc>
          <a:spcPct val="100000"/>
        </a:lnSpc>
        <a:spcBef>
          <a:spcPct val="20000"/>
        </a:spcBef>
        <a:spcAft>
          <a:spcPct val="0"/>
        </a:spcAft>
        <a:buClr>
          <a:schemeClr val="tx2"/>
        </a:buClr>
        <a:buSzPct val="80000"/>
        <a:buFont typeface="Wingdings" panose="05000000000000000000" pitchFamily="2" charset="2"/>
        <a:buChar char="l"/>
        <a:defRPr sz="2400" b="0" i="0" u="none" kern="1200" baseline="0">
          <a:solidFill>
            <a:schemeClr val="tx1"/>
          </a:solidFill>
          <a:effectLst>
            <a:outerShdw blurRad="38100" dist="38100" dir="2700000">
              <a:srgbClr val="000000"/>
            </a:outerShdw>
          </a:effectLst>
          <a:latin typeface="+mn-lt"/>
          <a:ea typeface="+mn-ea"/>
          <a:cs typeface="+mn-cs"/>
        </a:defRPr>
      </a:lvl3pPr>
      <a:lvl4pPr marL="1600200" lvl="3" indent="-228600" algn="l" defTabSz="914400" rtl="0" eaLnBrk="1" fontAlgn="base" latinLnBrk="0" hangingPunct="1">
        <a:lnSpc>
          <a:spcPct val="100000"/>
        </a:lnSpc>
        <a:spcBef>
          <a:spcPct val="20000"/>
        </a:spcBef>
        <a:spcAft>
          <a:spcPct val="0"/>
        </a:spcAft>
        <a:buClr>
          <a:schemeClr val="hlink"/>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4pPr>
      <a:lvl5pPr marL="2057400" lvl="4"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5pPr>
      <a:lvl6pPr marL="2514600" lvl="5"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6pPr>
      <a:lvl7pPr marL="2971800" lvl="6"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7pPr>
      <a:lvl8pPr marL="3429000" lvl="7"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8pPr>
      <a:lvl9pPr marL="3886200" lvl="8" indent="-228600" algn="l" defTabSz="914400" rtl="0" eaLnBrk="1" fontAlgn="base" latinLnBrk="0" hangingPunct="1">
        <a:lnSpc>
          <a:spcPct val="100000"/>
        </a:lnSpc>
        <a:spcBef>
          <a:spcPct val="20000"/>
        </a:spcBef>
        <a:spcAft>
          <a:spcPct val="0"/>
        </a:spcAft>
        <a:buClr>
          <a:schemeClr val="tx1"/>
        </a:buClr>
        <a:buSzPct val="80000"/>
        <a:buFont typeface="Wingdings" panose="05000000000000000000" pitchFamily="2" charset="2"/>
        <a:buChar char="l"/>
        <a:defRPr sz="2000" b="0" i="0" u="none" kern="1200" baseline="0">
          <a:solidFill>
            <a:schemeClr val="tx1"/>
          </a:solidFill>
          <a:effectLst>
            <a:outerShdw blurRad="38100" dist="38100" dir="2700000">
              <a:srgbClr val="000000"/>
            </a:outerShdw>
          </a:effectLst>
          <a:latin typeface="+mn-lt"/>
          <a:ea typeface="+mn-ea"/>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Tahoma" panose="020B0604030504040204" pitchFamily="34" charset="0"/>
          <a:ea typeface="SimSun"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50" name="Title 2049"/>
          <p:cNvSpPr>
            <a:spLocks noGrp="1"/>
          </p:cNvSpPr>
          <p:nvPr>
            <p:ph type="ctrTitle" sz="quarter"/>
          </p:nvPr>
        </p:nvSpPr>
        <p:spPr/>
        <p:txBody>
          <a:bodyPr anchor="ctr" anchorCtr="1"/>
          <a:p>
            <a:pPr defTabSz="914400" fontAlgn="base">
              <a:buSzPct val="100000"/>
            </a:pPr>
            <a:r>
              <a:rPr lang="en-US" altLang="zh-CN" strike="noStrike" kern="1200" baseline="0" noProof="1">
                <a:latin typeface="Tahoma" panose="020B0604030504040204" pitchFamily="34" charset="0"/>
                <a:ea typeface="SimSun" panose="02010600030101010101" pitchFamily="2" charset="-122"/>
              </a:rPr>
              <a:t>Games and Activities</a:t>
            </a:r>
            <a:endParaRPr lang="en-US" altLang="zh-CN" strike="noStrike" kern="1200" baseline="0" noProof="1">
              <a:latin typeface="Tahoma" panose="020B0604030504040204" pitchFamily="34" charset="0"/>
              <a:ea typeface="SimSun" panose="02010600030101010101" pitchFamily="2" charset="-122"/>
            </a:endParaRPr>
          </a:p>
        </p:txBody>
      </p:sp>
      <p:sp>
        <p:nvSpPr>
          <p:cNvPr id="2051" name="Subtitle 2050"/>
          <p:cNvSpPr>
            <a:spLocks noGrp="1"/>
          </p:cNvSpPr>
          <p:nvPr>
            <p:ph type="subTitle" sz="quarter" idx="1"/>
          </p:nvPr>
        </p:nvSpPr>
        <p:spPr/>
        <p:txBody>
          <a:bodyPr anchor="t"/>
          <a:p>
            <a:pPr defTabSz="914400" fontAlgn="base">
              <a:buSzPct val="80000"/>
            </a:pPr>
            <a:r>
              <a:rPr lang="en-US" altLang="zh-CN" strike="noStrike" kern="1200" baseline="0" noProof="1" err="1">
                <a:latin typeface="Tahoma" panose="020B0604030504040204" pitchFamily="34" charset="0"/>
                <a:ea typeface="SimSun" panose="02010600030101010101" pitchFamily="2" charset="-122"/>
              </a:rPr>
              <a:t>By Nikolas cakebread</a:t>
            </a:r>
            <a:endParaRPr lang="en-US" altLang="zh-CN" strike="noStrike" kern="1200" baseline="0" noProof="1">
              <a:latin typeface="Tahoma" panose="020B0604030504040204" pitchFamily="34" charset="0"/>
              <a:ea typeface="SimSun" panose="02010600030101010101"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8" name="Title 14337"/>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chor="ctr" anchorCtr="1"/>
          <a:p>
            <a:pPr fontAlgn="base"/>
            <a:r>
              <a:rPr lang="en-US" altLang="zh-CN" strike="noStrike" noProof="1"/>
              <a:t>Why we use games</a:t>
            </a:r>
            <a:endParaRPr lang="en-US" altLang="zh-CN" strike="noStrike" noProof="1"/>
          </a:p>
        </p:txBody>
      </p:sp>
      <p:sp>
        <p:nvSpPr>
          <p:cNvPr id="14339" name="Text Placeholder 14338"/>
          <p:cNvSpPr>
            <a:spLocks noGrp="1"/>
          </p:cNvSpPr>
          <p:nvPr>
            <p:ph idx="1"/>
          </p:nvPr>
        </p:nvSpPr>
        <p:spPr/>
        <p:txBody>
          <a:bodyPr/>
          <a:p>
            <a:pPr fontAlgn="base"/>
            <a:r>
              <a:rPr lang="en-US" altLang="zh-CN" sz="2800" strike="noStrike" noProof="1" dirty="0">
                <a:solidFill>
                  <a:schemeClr val="accent2"/>
                </a:solidFill>
              </a:rPr>
              <a:t>Language learning is hard work and boring</a:t>
            </a:r>
            <a:r>
              <a:rPr lang="zh-CN" altLang="en-US" sz="2800" strike="noStrike" noProof="1" dirty="0">
                <a:solidFill>
                  <a:schemeClr val="accent2"/>
                </a:solidFill>
              </a:rPr>
              <a:t>！！</a:t>
            </a:r>
            <a:endParaRPr lang="zh-CN" altLang="en-US" sz="2800" strike="noStrike" noProof="1" dirty="0">
              <a:solidFill>
                <a:schemeClr val="accent2"/>
              </a:solidFill>
            </a:endParaRPr>
          </a:p>
          <a:p>
            <a:pPr fontAlgn="base"/>
            <a:r>
              <a:rPr lang="en-US" altLang="zh-CN" sz="2800" strike="noStrike" noProof="1">
                <a:solidFill>
                  <a:schemeClr val="hlink"/>
                </a:solidFill>
              </a:rPr>
              <a:t>Games help and encourage many learners to sustain their interest and work. </a:t>
            </a:r>
            <a:endParaRPr lang="en-US" altLang="zh-CN" sz="2800" strike="noStrike" noProof="1">
              <a:solidFill>
                <a:schemeClr val="hlink"/>
              </a:solidFill>
            </a:endParaRPr>
          </a:p>
          <a:p>
            <a:pPr fontAlgn="base"/>
            <a:r>
              <a:rPr lang="en-US" altLang="zh-CN" sz="2800" strike="noStrike" noProof="1">
                <a:solidFill>
                  <a:srgbClr val="00FF00"/>
                </a:solidFill>
              </a:rPr>
              <a:t>'Games help the students to see learning as meaningful. The learners </a:t>
            </a:r>
            <a:r>
              <a:rPr lang="en-US" altLang="zh-CN" sz="2800" i="1" strike="noStrike" noProof="1">
                <a:solidFill>
                  <a:srgbClr val="00FF00"/>
                </a:solidFill>
              </a:rPr>
              <a:t>want</a:t>
            </a:r>
            <a:r>
              <a:rPr lang="en-US" altLang="zh-CN" sz="2800" strike="noStrike" noProof="1">
                <a:solidFill>
                  <a:srgbClr val="00FF00"/>
                </a:solidFill>
              </a:rPr>
              <a:t> to take part and in order to do so must understand what others are saying or have written, and they must speak or write in order to express their own point of view or give information. </a:t>
            </a:r>
            <a:endParaRPr lang="en-US" altLang="zh-CN" sz="2800" strike="noStrike" noProof="1">
              <a:solidFill>
                <a:srgbClr val="00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Title 1536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nchor="ctr" anchorCtr="1"/>
          <a:p>
            <a:pPr fontAlgn="base"/>
            <a:r>
              <a:rPr lang="en-GB" strike="noStrike" noProof="1" dirty="0"/>
              <a:t>Remember!</a:t>
            </a:r>
            <a:endParaRPr lang="en-GB" strike="noStrike" noProof="1" dirty="0"/>
          </a:p>
        </p:txBody>
      </p:sp>
      <p:sp>
        <p:nvSpPr>
          <p:cNvPr id="15363" name="Text Placeholder 15362"/>
          <p:cNvSpPr>
            <a:spLocks noGrp="1"/>
          </p:cNvSpPr>
          <p:nvPr>
            <p:ph idx="1"/>
          </p:nvPr>
        </p:nvSpPr>
        <p:spPr>
          <a:xfrm>
            <a:off x="457200" y="1600200"/>
            <a:ext cx="8229600" cy="2239010"/>
          </a:xfrm>
          <a:ln w="57150">
            <a:solidFill>
              <a:srgbClr val="00FFFF"/>
            </a:solidFill>
          </a:ln>
        </p:spPr>
        <p:style>
          <a:lnRef idx="0">
            <a:schemeClr val="accent4"/>
          </a:lnRef>
          <a:fillRef idx="3">
            <a:schemeClr val="accent4"/>
          </a:fillRef>
          <a:effectRef idx="3">
            <a:schemeClr val="accent4"/>
          </a:effectRef>
          <a:fontRef idx="minor">
            <a:schemeClr val="lt1"/>
          </a:fontRef>
        </p:style>
        <p:txBody>
          <a:bodyPr/>
          <a:p>
            <a:pPr fontAlgn="base"/>
            <a:r>
              <a:rPr lang="en-US" altLang="zh-CN" b="1" strike="noStrike" noProof="1" dirty="0">
                <a:ln w="22225">
                  <a:solidFill>
                    <a:schemeClr val="accent2"/>
                  </a:solidFill>
                  <a:prstDash val="solid"/>
                </a:ln>
                <a:solidFill>
                  <a:schemeClr val="accent2">
                    <a:lumMod val="40000"/>
                    <a:lumOff val="60000"/>
                  </a:schemeClr>
                </a:solidFill>
                <a:effectLst/>
              </a:rPr>
              <a:t>Most importantly</a:t>
            </a:r>
            <a:r>
              <a:rPr lang="en-GB" altLang="zh-CN" b="1" strike="noStrike" noProof="1" dirty="0">
                <a:ln w="22225">
                  <a:solidFill>
                    <a:schemeClr val="accent2"/>
                  </a:solidFill>
                  <a:prstDash val="solid"/>
                </a:ln>
                <a:solidFill>
                  <a:schemeClr val="accent2">
                    <a:lumMod val="40000"/>
                    <a:lumOff val="60000"/>
                  </a:schemeClr>
                </a:solidFill>
                <a:effectLst/>
              </a:rPr>
              <a:t>:</a:t>
            </a:r>
            <a:endParaRPr lang="en-GB" altLang="zh-CN" b="1" strike="noStrike" noProof="1" dirty="0">
              <a:ln w="22225">
                <a:solidFill>
                  <a:schemeClr val="accent2"/>
                </a:solidFill>
                <a:prstDash val="solid"/>
              </a:ln>
              <a:solidFill>
                <a:schemeClr val="accent2">
                  <a:lumMod val="40000"/>
                  <a:lumOff val="60000"/>
                </a:schemeClr>
              </a:solidFill>
              <a:effectLst/>
            </a:endParaRPr>
          </a:p>
          <a:p>
            <a:pPr fontAlgn="base"/>
            <a:r>
              <a:rPr lang="en-US" altLang="zh-CN" b="1" strike="noStrike" noProof="1" dirty="0">
                <a:ln w="22225">
                  <a:solidFill>
                    <a:schemeClr val="accent2"/>
                  </a:solidFill>
                  <a:prstDash val="solid"/>
                </a:ln>
                <a:solidFill>
                  <a:schemeClr val="accent2">
                    <a:lumMod val="40000"/>
                    <a:lumOff val="60000"/>
                  </a:schemeClr>
                </a:solidFill>
                <a:effectLst/>
              </a:rPr>
              <a:t>games are there to </a:t>
            </a:r>
            <a:r>
              <a:rPr lang="en-US" altLang="zh-CN" b="1" strike="noStrike" noProof="1" dirty="0">
                <a:solidFill>
                  <a:schemeClr val="accent1"/>
                </a:solidFill>
                <a:effectLst>
                  <a:outerShdw blurRad="38100" dist="25400" dir="5400000" algn="ctr" rotWithShape="0">
                    <a:srgbClr val="6E747A">
                      <a:alpha val="43000"/>
                    </a:srgbClr>
                  </a:outerShdw>
                </a:effectLst>
              </a:rPr>
              <a:t>manipulate </a:t>
            </a:r>
            <a:r>
              <a:rPr lang="en-US" altLang="zh-CN" b="1" strike="noStrike" noProof="1" dirty="0">
                <a:ln w="22225">
                  <a:solidFill>
                    <a:schemeClr val="accent2"/>
                  </a:solidFill>
                  <a:prstDash val="solid"/>
                </a:ln>
                <a:solidFill>
                  <a:schemeClr val="accent2">
                    <a:lumMod val="40000"/>
                    <a:lumOff val="60000"/>
                  </a:schemeClr>
                </a:solidFill>
                <a:effectLst/>
              </a:rPr>
              <a:t>the children into learning</a:t>
            </a:r>
            <a:r>
              <a:rPr lang="zh-CN" altLang="en-US" b="1" strike="noStrike" noProof="1" dirty="0">
                <a:ln w="22225">
                  <a:solidFill>
                    <a:schemeClr val="accent2"/>
                  </a:solidFill>
                  <a:prstDash val="solid"/>
                </a:ln>
                <a:solidFill>
                  <a:schemeClr val="accent2">
                    <a:lumMod val="40000"/>
                    <a:lumOff val="60000"/>
                  </a:schemeClr>
                </a:solidFill>
                <a:effectLst/>
              </a:rPr>
              <a:t>， </a:t>
            </a:r>
            <a:r>
              <a:rPr lang="en-US" altLang="zh-CN" b="1" strike="noStrike" noProof="1" err="1">
                <a:ln w="22225">
                  <a:solidFill>
                    <a:schemeClr val="accent2"/>
                  </a:solidFill>
                  <a:prstDash val="solid"/>
                </a:ln>
                <a:solidFill>
                  <a:schemeClr val="accent2">
                    <a:lumMod val="40000"/>
                    <a:lumOff val="60000"/>
                  </a:schemeClr>
                </a:solidFill>
                <a:effectLst/>
              </a:rPr>
              <a:t>without them realising</a:t>
            </a:r>
            <a:r>
              <a:rPr lang="en-US" altLang="zh-CN" b="1" strike="noStrike" noProof="1">
                <a:ln w="22225">
                  <a:solidFill>
                    <a:schemeClr val="accent2"/>
                  </a:solidFill>
                  <a:prstDash val="solid"/>
                </a:ln>
                <a:solidFill>
                  <a:schemeClr val="accent2">
                    <a:lumMod val="40000"/>
                    <a:lumOff val="60000"/>
                  </a:schemeClr>
                </a:solidFill>
                <a:effectLst/>
              </a:rPr>
              <a:t> that they are</a:t>
            </a:r>
            <a:r>
              <a:rPr lang="zh-CN" altLang="en-US" b="1" strike="noStrike" noProof="1" dirty="0">
                <a:ln w="22225">
                  <a:solidFill>
                    <a:schemeClr val="accent2"/>
                  </a:solidFill>
                  <a:prstDash val="solid"/>
                </a:ln>
                <a:solidFill>
                  <a:schemeClr val="accent2">
                    <a:lumMod val="40000"/>
                    <a:lumOff val="60000"/>
                  </a:schemeClr>
                </a:solidFill>
                <a:effectLst/>
              </a:rPr>
              <a:t>。</a:t>
            </a:r>
            <a:endParaRPr lang="zh-CN" altLang="en-US" b="1" strike="noStrike" noProof="1" dirty="0">
              <a:ln w="22225">
                <a:solidFill>
                  <a:schemeClr val="accent2"/>
                </a:solidFill>
                <a:prstDash val="solid"/>
              </a:ln>
              <a:solidFill>
                <a:schemeClr val="accent2">
                  <a:lumMod val="40000"/>
                  <a:lumOff val="60000"/>
                </a:schemeClr>
              </a:solidFill>
              <a:effectLst/>
            </a:endParaRPr>
          </a:p>
        </p:txBody>
      </p:sp>
      <p:pic>
        <p:nvPicPr>
          <p:cNvPr id="14339" name="Picture 15363" descr="drawing"/>
          <p:cNvPicPr>
            <a:picLocks noChangeAspect="1"/>
          </p:cNvPicPr>
          <p:nvPr/>
        </p:nvPicPr>
        <p:blipFill>
          <a:blip r:embed="rId1"/>
          <a:srcRect l="608" t="21" r="-608" b="5515"/>
          <a:stretch>
            <a:fillRect/>
          </a:stretch>
        </p:blipFill>
        <p:spPr>
          <a:xfrm>
            <a:off x="6049645" y="4020820"/>
            <a:ext cx="3131820" cy="2837180"/>
          </a:xfrm>
          <a:prstGeom prst="rect">
            <a:avLst/>
          </a:prstGeom>
          <a:noFill/>
          <a:ln w="9525">
            <a:noFill/>
          </a:ln>
        </p:spPr>
      </p:pic>
      <p:pic>
        <p:nvPicPr>
          <p:cNvPr id="14340" name="Picture 15364" descr="book"/>
          <p:cNvPicPr>
            <a:picLocks noChangeAspect="1"/>
          </p:cNvPicPr>
          <p:nvPr/>
        </p:nvPicPr>
        <p:blipFill>
          <a:blip r:embed="rId2"/>
          <a:stretch>
            <a:fillRect/>
          </a:stretch>
        </p:blipFill>
        <p:spPr>
          <a:xfrm>
            <a:off x="9525" y="4020820"/>
            <a:ext cx="2843530" cy="2837180"/>
          </a:xfrm>
          <a:prstGeom prst="rect">
            <a:avLst/>
          </a:prstGeom>
          <a:noFill/>
          <a:ln w="9525">
            <a:noFill/>
          </a:ln>
        </p:spPr>
      </p:pic>
      <p:pic>
        <p:nvPicPr>
          <p:cNvPr id="14341" name="Picture 15365" descr="play"/>
          <p:cNvPicPr>
            <a:picLocks noChangeAspect="1"/>
          </p:cNvPicPr>
          <p:nvPr/>
        </p:nvPicPr>
        <p:blipFill>
          <a:blip r:embed="rId3"/>
          <a:srcRect b="21658"/>
          <a:stretch>
            <a:fillRect/>
          </a:stretch>
        </p:blipFill>
        <p:spPr>
          <a:xfrm>
            <a:off x="2916555" y="4020820"/>
            <a:ext cx="3023870" cy="2837180"/>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style>
          <a:lnRef idx="3">
            <a:schemeClr val="lt1"/>
          </a:lnRef>
          <a:fillRef idx="1">
            <a:schemeClr val="accent2"/>
          </a:fillRef>
          <a:effectRef idx="1">
            <a:schemeClr val="accent2"/>
          </a:effectRef>
          <a:fontRef idx="minor">
            <a:schemeClr val="lt1"/>
          </a:fontRef>
        </p:style>
        <p:txBody>
          <a:bodyPr/>
          <a:p>
            <a:pPr algn="ctr"/>
            <a:r>
              <a:rPr lang="en-GB" altLang="en-US"/>
              <a:t>Lesson plan basic structure:</a:t>
            </a:r>
            <a:endParaRPr lang="en-GB" altLang="en-US"/>
          </a:p>
        </p:txBody>
      </p:sp>
      <p:sp>
        <p:nvSpPr>
          <p:cNvPr id="3" name="Content Placeholder 2"/>
          <p:cNvSpPr>
            <a:spLocks noGrp="1"/>
          </p:cNvSpPr>
          <p:nvPr>
            <p:ph idx="1"/>
          </p:nvPr>
        </p:nvSpPr>
        <p:spPr>
          <a:xfrm>
            <a:off x="457200" y="1174750"/>
            <a:ext cx="8229600" cy="5522595"/>
          </a:xfrm>
        </p:spPr>
        <p:style>
          <a:lnRef idx="0">
            <a:schemeClr val="accent1"/>
          </a:lnRef>
          <a:fillRef idx="3">
            <a:schemeClr val="accent1"/>
          </a:fillRef>
          <a:effectRef idx="3">
            <a:schemeClr val="accent1"/>
          </a:effectRef>
          <a:fontRef idx="minor">
            <a:schemeClr val="lt1"/>
          </a:fontRef>
        </p:style>
        <p:txBody>
          <a:bodyPr/>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1)Greeting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2mins</a:t>
            </a:r>
            <a:endParaRPr lang="en-GB" altLang="en-US" sz="2400" i="1">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2)Warmup (active activity)-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3mins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3)Review previously learned material-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10mins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4)Introduce new target vocabulary- 10mins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5)Game / activity on new words- 5mins</a:t>
            </a:r>
            <a:endParaRPr lang="en-GB" altLang="en-US" sz="2400"/>
          </a:p>
          <a:p>
            <a:pPr marL="0" indent="0">
              <a:buNone/>
            </a:pPr>
            <a:r>
              <a:rPr lang="en-GB" altLang="en-US" sz="2400"/>
              <a:t>   </a:t>
            </a:r>
            <a:r>
              <a:rPr lang="en-GB" altLang="en-US" sz="2400">
                <a:ln w="22225">
                  <a:solidFill>
                    <a:schemeClr val="accent2"/>
                  </a:solidFill>
                  <a:prstDash val="solid"/>
                </a:ln>
                <a:solidFill>
                  <a:schemeClr val="accent2">
                    <a:lumMod val="40000"/>
                    <a:lumOff val="60000"/>
                  </a:schemeClr>
                </a:solidFill>
                <a:effectLst/>
              </a:rPr>
              <a:t> Break time</a:t>
            </a:r>
            <a:endParaRPr lang="en-GB" altLang="en-US" sz="2400">
              <a:solidFill>
                <a:srgbClr val="FF0000"/>
              </a:solidFill>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6)Review new vocab-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5 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7)New sentences (using new vocabulary)-</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10mins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8)Games with new setences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7Mins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9)Phonics practice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5mins</a:t>
            </a:r>
            <a:endParaRPr lang="en-GB" altLang="en-US" sz="2400">
              <a:ln w="9525" cmpd="sng">
                <a:solidFill>
                  <a:srgbClr val="FFFF00"/>
                </a:solidFill>
                <a:prstDash val="solid"/>
              </a:ln>
              <a:solidFill>
                <a:srgbClr val="70AD47">
                  <a:tint val="1000"/>
                </a:srgbClr>
              </a:solidFill>
              <a:effectLst>
                <a:glow rad="38100">
                  <a:schemeClr val="accent1">
                    <a:alpha val="40000"/>
                  </a:schemeClr>
                </a:glow>
              </a:effectLst>
            </a:endParaRPr>
          </a:p>
          <a:p>
            <a:r>
              <a:rPr lang="en-GB" altLang="en-US" sz="2400">
                <a:ln w="9525" cmpd="sng">
                  <a:solidFill>
                    <a:srgbClr val="FFFF00"/>
                  </a:solidFill>
                  <a:prstDash val="solid"/>
                </a:ln>
                <a:solidFill>
                  <a:srgbClr val="70AD47">
                    <a:tint val="1000"/>
                  </a:srgbClr>
                </a:solidFill>
                <a:effectLst>
                  <a:glow rad="38100">
                    <a:schemeClr val="accent1">
                      <a:alpha val="40000"/>
                    </a:schemeClr>
                  </a:glow>
                </a:effectLst>
              </a:rPr>
              <a:t>10)Warm down- usually a fun song or quick activity to make them go home happy. - </a:t>
            </a:r>
            <a:r>
              <a:rPr lang="en-GB" altLang="en-US" sz="2400" i="1">
                <a:ln w="9525" cmpd="sng">
                  <a:solidFill>
                    <a:srgbClr val="FFFF00"/>
                  </a:solidFill>
                  <a:prstDash val="solid"/>
                </a:ln>
                <a:solidFill>
                  <a:srgbClr val="70AD47">
                    <a:tint val="1000"/>
                  </a:srgbClr>
                </a:solidFill>
                <a:effectLst>
                  <a:glow rad="38100">
                    <a:schemeClr val="accent1">
                      <a:alpha val="40000"/>
                    </a:schemeClr>
                  </a:glow>
                </a:effectLst>
              </a:rPr>
              <a:t>2mins</a:t>
            </a:r>
            <a:endParaRPr lang="en-GB" altLang="en-US" sz="2400" i="1">
              <a:ln w="9525" cmpd="sng">
                <a:solidFill>
                  <a:srgbClr val="FFFF00"/>
                </a:solidFill>
                <a:prstDash val="solid"/>
              </a:ln>
              <a:solidFill>
                <a:srgbClr val="70AD47">
                  <a:tint val="1000"/>
                </a:srgbClr>
              </a:solidFill>
              <a:effectLst>
                <a:glow rad="38100">
                  <a:schemeClr val="accent1">
                    <a:alpha val="40000"/>
                  </a:schemeClr>
                </a:glo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Title 25601"/>
          <p:cNvSpPr>
            <a:spLocks noGrp="1" noRot="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chor="ctr"/>
          <a:p>
            <a:pPr fontAlgn="base"/>
            <a:r>
              <a:rPr lang="en-US" altLang="zh-CN" strike="noStrike" noProof="1"/>
              <a:t>How I begin</a:t>
            </a:r>
            <a:endParaRPr lang="en-US" altLang="zh-CN" strike="noStrike" noProof="1"/>
          </a:p>
        </p:txBody>
      </p:sp>
      <p:sp>
        <p:nvSpPr>
          <p:cNvPr id="25603" name="Text Placeholder 25602"/>
          <p:cNvSpPr>
            <a:spLocks noGrp="1"/>
          </p:cNvSpPr>
          <p:nvPr>
            <p:ph idx="1"/>
          </p:nvPr>
        </p:nvSpPr>
        <p:spPr>
          <a:xfrm>
            <a:off x="457200" y="1600200"/>
            <a:ext cx="8229600" cy="5848985"/>
          </a:xfrm>
        </p:spPr>
        <p:txBody>
          <a:bodyPr/>
          <a:p>
            <a:pPr algn="ctr" fontAlgn="base">
              <a:lnSpc>
                <a:spcPct val="90000"/>
              </a:lnSpc>
            </a:pPr>
            <a:r>
              <a:rPr lang="en-US" altLang="zh-CN" sz="2400" b="1" u="sng" strike="noStrike" noProof="1">
                <a:solidFill>
                  <a:srgbClr val="F61908"/>
                </a:solidFill>
              </a:rPr>
              <a:t>Teams – Why?</a:t>
            </a:r>
            <a:endParaRPr lang="en-US" altLang="zh-CN" sz="2400" strike="noStrike" noProof="1">
              <a:solidFill>
                <a:srgbClr val="F61908"/>
              </a:solidFill>
            </a:endParaRPr>
          </a:p>
          <a:p>
            <a:pPr fontAlgn="base">
              <a:lnSpc>
                <a:spcPct val="90000"/>
              </a:lnSpc>
            </a:pPr>
            <a:r>
              <a:rPr lang="en-US" altLang="zh-CN" sz="2400" u="sng" strike="noStrike" noProof="1">
                <a:solidFill>
                  <a:schemeClr val="tx2">
                    <a:lumMod val="75000"/>
                  </a:schemeClr>
                </a:solidFill>
              </a:rPr>
              <a:t>Kids love to compete, they love to win and show off</a:t>
            </a:r>
            <a:r>
              <a:rPr lang="en-GB" altLang="en-US" sz="2400" u="sng" strike="noStrike" noProof="1">
                <a:solidFill>
                  <a:schemeClr val="tx2">
                    <a:lumMod val="75000"/>
                  </a:schemeClr>
                </a:solidFill>
              </a:rPr>
              <a:t>.</a:t>
            </a:r>
            <a:endParaRPr lang="en-US" altLang="zh-CN" sz="2400" u="sng" strike="noStrike" noProof="1">
              <a:solidFill>
                <a:schemeClr val="tx2">
                  <a:lumMod val="75000"/>
                </a:schemeClr>
              </a:solidFill>
            </a:endParaRPr>
          </a:p>
          <a:p>
            <a:pPr fontAlgn="base">
              <a:lnSpc>
                <a:spcPct val="90000"/>
              </a:lnSpc>
            </a:pPr>
            <a:r>
              <a:rPr lang="en-US" altLang="zh-CN" sz="2400" b="1" strike="noStrike" noProof="1">
                <a:solidFill>
                  <a:schemeClr val="accent1"/>
                </a:solidFill>
                <a:effectLst>
                  <a:outerShdw blurRad="38100" dist="25400" dir="5400000" algn="ctr" rotWithShape="0">
                    <a:srgbClr val="6E747A">
                      <a:alpha val="43000"/>
                    </a:srgbClr>
                  </a:outerShdw>
                </a:effectLst>
              </a:rPr>
              <a:t>In a team, the children will help each other out and also at times will help discipline disruptive members who are not pulling their weight. The peer pressure alone is enough to make a naughty student concentrate more</a:t>
            </a:r>
            <a:r>
              <a:rPr lang="en-US" altLang="zh-CN" sz="2400" strike="noStrike" noProof="1">
                <a:solidFill>
                  <a:schemeClr val="accent1"/>
                </a:solidFill>
                <a:effectLst>
                  <a:outerShdw blurRad="38100" dist="25400" dir="5400000" algn="ctr" rotWithShape="0">
                    <a:srgbClr val="6E747A">
                      <a:alpha val="43000"/>
                    </a:srgbClr>
                  </a:outerShdw>
                </a:effectLst>
              </a:rPr>
              <a:t>.</a:t>
            </a:r>
            <a:endParaRPr lang="en-US" altLang="zh-CN" sz="2400" strike="noStrike" noProof="1">
              <a:solidFill>
                <a:schemeClr val="accent1"/>
              </a:solidFill>
              <a:effectLst>
                <a:outerShdw blurRad="38100" dist="25400" dir="5400000" algn="ctr" rotWithShape="0">
                  <a:srgbClr val="6E747A">
                    <a:alpha val="43000"/>
                  </a:srgbClr>
                </a:outerShdw>
              </a:effectLst>
            </a:endParaRPr>
          </a:p>
          <a:p>
            <a:pPr fontAlgn="base">
              <a:lnSpc>
                <a:spcPct val="90000"/>
              </a:lnSpc>
            </a:pPr>
            <a:r>
              <a:rPr lang="en-US" altLang="zh-CN" sz="2400" b="1" strike="noStrike" noProof="1">
                <a:solidFill>
                  <a:schemeClr val="tx2">
                    <a:lumMod val="75000"/>
                  </a:schemeClr>
                </a:solidFill>
                <a:effectLst>
                  <a:outerShdw blurRad="38100" dist="25400" dir="5400000" algn="ctr" rotWithShape="0">
                    <a:srgbClr val="6E747A">
                      <a:alpha val="43000"/>
                    </a:srgbClr>
                  </a:outerShdw>
                </a:effectLst>
              </a:rPr>
              <a:t>Boring activities become instantly more exciting if points are being given out for correct answers.</a:t>
            </a:r>
            <a:endParaRPr lang="en-US" altLang="zh-CN" sz="2400" b="1" strike="noStrike" noProof="1">
              <a:solidFill>
                <a:schemeClr val="tx2">
                  <a:lumMod val="75000"/>
                </a:schemeClr>
              </a:solidFill>
              <a:effectLst>
                <a:outerShdw blurRad="38100" dist="25400" dir="5400000" algn="ctr" rotWithShape="0">
                  <a:srgbClr val="6E747A">
                    <a:alpha val="43000"/>
                  </a:srgbClr>
                </a:outerShdw>
              </a:effectLst>
            </a:endParaRPr>
          </a:p>
          <a:p>
            <a:pPr fontAlgn="base">
              <a:lnSpc>
                <a:spcPct val="90000"/>
              </a:lnSpc>
            </a:pPr>
            <a:r>
              <a:rPr lang="en-GB" altLang="en-US" sz="2400" b="1" strike="noStrike" noProof="1">
                <a:solidFill>
                  <a:schemeClr val="tx2">
                    <a:lumMod val="75000"/>
                  </a:schemeClr>
                </a:solidFill>
                <a:effectLst>
                  <a:outerShdw blurRad="38100" dist="25400" dir="5400000" algn="ctr" rotWithShape="0">
                    <a:srgbClr val="6E747A">
                      <a:alpha val="43000"/>
                    </a:srgbClr>
                  </a:outerShdw>
                </a:effectLst>
              </a:rPr>
              <a:t>You can also make it part of the daily class routine- Teaching adjectives or nouns? Make the team names based on that! </a:t>
            </a:r>
            <a:endParaRPr lang="en-GB" altLang="en-US" sz="2400" b="1" strike="noStrike" noProof="1">
              <a:solidFill>
                <a:schemeClr val="tx2">
                  <a:lumMod val="75000"/>
                </a:schemeClr>
              </a:solidFill>
              <a:effectLst>
                <a:outerShdw blurRad="38100" dist="25400" dir="5400000" algn="ctr" rotWithShape="0">
                  <a:srgbClr val="6E747A">
                    <a:alpha val="43000"/>
                  </a:srgbClr>
                </a:outerShdw>
              </a:effectLst>
            </a:endParaRPr>
          </a:p>
          <a:p>
            <a:pPr fontAlgn="base">
              <a:lnSpc>
                <a:spcPct val="90000"/>
              </a:lnSpc>
            </a:pPr>
            <a:r>
              <a:rPr lang="en-GB" altLang="en-US" sz="2400" b="1" strike="noStrike" noProof="1">
                <a:solidFill>
                  <a:schemeClr val="accent1"/>
                </a:solidFill>
                <a:effectLst>
                  <a:outerShdw blurRad="38100" dist="25400" dir="5400000" algn="ctr" rotWithShape="0">
                    <a:srgbClr val="6E747A">
                      <a:alpha val="43000"/>
                    </a:srgbClr>
                  </a:outerShdw>
                </a:effectLst>
              </a:rPr>
              <a:t>Techer:”What do you like?”</a:t>
            </a:r>
            <a:endParaRPr lang="en-GB" altLang="en-US" sz="2400" b="1" strike="noStrike" noProof="1">
              <a:solidFill>
                <a:schemeClr val="accent1"/>
              </a:solidFill>
              <a:effectLst>
                <a:outerShdw blurRad="38100" dist="25400" dir="5400000" algn="ctr" rotWithShape="0">
                  <a:srgbClr val="6E747A">
                    <a:alpha val="43000"/>
                  </a:srgbClr>
                </a:outerShdw>
              </a:effectLst>
            </a:endParaRPr>
          </a:p>
          <a:p>
            <a:pPr fontAlgn="base">
              <a:lnSpc>
                <a:spcPct val="90000"/>
              </a:lnSpc>
            </a:pPr>
            <a:r>
              <a:rPr lang="en-GB" altLang="en-US" sz="2400" b="1" strike="noStrike" noProof="1">
                <a:solidFill>
                  <a:schemeClr val="accent1"/>
                </a:solidFill>
                <a:effectLst>
                  <a:outerShdw blurRad="38100" dist="25400" dir="5400000" algn="ctr" rotWithShape="0">
                    <a:srgbClr val="6E747A">
                      <a:alpha val="43000"/>
                    </a:srgbClr>
                  </a:outerShdw>
                </a:effectLst>
              </a:rPr>
              <a:t>Students: “I like  red cats!”</a:t>
            </a:r>
            <a:r>
              <a:rPr lang="en-GB" altLang="en-US" sz="2400" b="1" strike="noStrike" noProof="1">
                <a:solidFill>
                  <a:schemeClr val="accent1"/>
                </a:solidFill>
                <a:effectLst>
                  <a:outerShdw blurRad="38100" dist="25400" dir="5400000" algn="ctr" rotWithShape="0">
                    <a:srgbClr val="6E747A">
                      <a:alpha val="43000"/>
                    </a:srgbClr>
                  </a:outerShdw>
                </a:effectLst>
              </a:rPr>
              <a:t> </a:t>
            </a:r>
            <a:r>
              <a:rPr lang="en-GB" altLang="en-US" sz="2400" b="1" u="sng" strike="noStrike" noProof="1">
                <a:solidFill>
                  <a:schemeClr val="tx2">
                    <a:lumMod val="75000"/>
                  </a:schemeClr>
                </a:solidFill>
                <a:effectLst>
                  <a:outerShdw blurRad="38100" dist="25400" dir="5400000" algn="ctr" rotWithShape="0">
                    <a:srgbClr val="6E747A">
                      <a:alpha val="43000"/>
                    </a:srgbClr>
                  </a:outerShdw>
                </a:effectLst>
              </a:rPr>
              <a:t>= Team red cats</a:t>
            </a:r>
            <a:endParaRPr lang="en-GB" altLang="en-US" sz="2400" b="1" u="sng" strike="noStrike" noProof="1">
              <a:solidFill>
                <a:schemeClr val="tx2">
                  <a:lumMod val="75000"/>
                </a:schemeClr>
              </a:solidFill>
              <a:effectLst>
                <a:outerShdw blurRad="38100" dist="25400" dir="5400000" algn="ctr" rotWithShape="0">
                  <a:srgbClr val="6E747A">
                    <a:alpha val="43000"/>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Title 26625"/>
          <p:cNvSpPr>
            <a:spLocks noGrp="1" noRot="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chor="ctr"/>
          <a:p>
            <a:pPr fontAlgn="base"/>
            <a:r>
              <a:rPr lang="en-US" altLang="zh-CN" strike="noStrike" noProof="1"/>
              <a:t>Easy warmers</a:t>
            </a:r>
            <a:endParaRPr lang="en-US" altLang="zh-CN" strike="noStrike" noProof="1"/>
          </a:p>
        </p:txBody>
      </p:sp>
      <p:sp>
        <p:nvSpPr>
          <p:cNvPr id="26627" name="Text Placeholder 26626"/>
          <p:cNvSpPr>
            <a:spLocks noGrp="1"/>
          </p:cNvSpPr>
          <p:nvPr>
            <p:ph idx="1"/>
          </p:nvPr>
        </p:nvSpPr>
        <p:spPr>
          <a:xfrm>
            <a:off x="521335" y="1755775"/>
            <a:ext cx="8229600" cy="4530725"/>
          </a:xfrm>
        </p:spPr>
        <p:txBody>
          <a:bodyPr/>
          <a:p>
            <a:pPr fontAlgn="base">
              <a:lnSpc>
                <a:spcPct val="90000"/>
              </a:lnSpc>
            </a:pPr>
            <a:r>
              <a:rPr lang="en-US" altLang="zh-CN"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Basic warming up activities will help the children focus from the start of the lesson</a:t>
            </a:r>
            <a:r>
              <a:rPr lang="en-GB" altLang="en-US"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t>
            </a:r>
            <a:endParaRPr lang="en-US" altLang="zh-CN"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fontAlgn="base">
              <a:lnSpc>
                <a:spcPct val="90000"/>
              </a:lnSpc>
            </a:pPr>
            <a:r>
              <a:rPr lang="en-US" altLang="zh-CN"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It will also set their minds to think in English and because its </a:t>
            </a:r>
            <a:r>
              <a:rPr lang="en-US" altLang="zh-CN" sz="2800" strike="noStrike" noProof="1">
                <a:ln w="12700">
                  <a:solidFill>
                    <a:schemeClr val="accent1"/>
                  </a:solidFill>
                  <a:prstDash val="solid"/>
                </a:ln>
                <a:solidFill>
                  <a:schemeClr val="tx2">
                    <a:lumMod val="75000"/>
                  </a:schemeClr>
                </a:solidFill>
                <a:effectLst>
                  <a:outerShdw dist="38100" dir="2640000" algn="bl" rotWithShape="0">
                    <a:schemeClr val="accent1"/>
                  </a:outerShdw>
                </a:effectLst>
              </a:rPr>
              <a:t>EASY</a:t>
            </a:r>
            <a:r>
              <a:rPr lang="en-US" altLang="zh-CN"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they will feel more confident of their ability. </a:t>
            </a:r>
            <a:endParaRPr lang="en-US" altLang="zh-CN" sz="2800" strike="noStrike" noProof="1">
              <a:solidFill>
                <a:srgbClr val="FFFF00"/>
              </a:solidFill>
            </a:endParaRPr>
          </a:p>
          <a:p>
            <a:pPr fontAlgn="base">
              <a:lnSpc>
                <a:spcPct val="90000"/>
              </a:lnSpc>
            </a:pPr>
            <a:r>
              <a:rPr lang="en-GB" altLang="en-US" sz="2800" b="1" strike="noStrike" noProof="1"/>
              <a:t>Numbers,verbs,adjectives,nouns</a:t>
            </a:r>
            <a:endParaRPr lang="en-US" altLang="zh-CN" sz="2800" b="1" strike="noStrike" noProof="1"/>
          </a:p>
          <a:p>
            <a:pPr fontAlgn="base">
              <a:lnSpc>
                <a:spcPct val="90000"/>
              </a:lnSpc>
            </a:pPr>
            <a:r>
              <a:rPr lang="en-GB" altLang="en-US" sz="2400" strike="noStrike" noProof="1">
                <a:solidFill>
                  <a:schemeClr val="tx2">
                    <a:lumMod val="75000"/>
                  </a:schemeClr>
                </a:solidFill>
              </a:rPr>
              <a:t>Of course the easiest warmers come in the of songs and dances. Clearly better for younger learners but don't be afraid to do for your 7-9 years olds too. </a:t>
            </a:r>
            <a:endParaRPr lang="en-GB" altLang="en-US" sz="2400" strike="noStrike" noProof="1">
              <a:solidFill>
                <a:schemeClr val="tx2">
                  <a:lumMod val="75000"/>
                </a:schemeClr>
              </a:solidFill>
            </a:endParaRPr>
          </a:p>
          <a:p>
            <a:pPr fontAlgn="base">
              <a:lnSpc>
                <a:spcPct val="90000"/>
              </a:lnSpc>
            </a:pPr>
            <a:r>
              <a:rPr lang="en-GB" altLang="en-US" sz="2400" strike="noStrike" noProof="1">
                <a:solidFill>
                  <a:schemeClr val="tx2">
                    <a:lumMod val="75000"/>
                  </a:schemeClr>
                </a:solidFill>
              </a:rPr>
              <a:t>Easy and fun songs are found all over the internet and youtube. Classics are :</a:t>
            </a:r>
            <a:r>
              <a:rPr lang="en-GB" altLang="en-US" sz="2400" strike="noStrike" noProof="1">
                <a:solidFill>
                  <a:srgbClr val="FF3300"/>
                </a:solidFill>
              </a:rPr>
              <a:t> </a:t>
            </a:r>
            <a:r>
              <a:rPr lang="en-GB" altLang="en-US" sz="2400" strike="noStrike" noProof="1">
                <a:ln w="6600">
                  <a:solidFill>
                    <a:schemeClr val="accent2"/>
                  </a:solidFill>
                  <a:prstDash val="solid"/>
                </a:ln>
                <a:solidFill>
                  <a:srgbClr val="FFFFFF"/>
                </a:solidFill>
                <a:effectLst>
                  <a:outerShdw dist="38100" dir="2700000" algn="tl" rotWithShape="0">
                    <a:schemeClr val="accent2"/>
                  </a:outerShdw>
                </a:effectLst>
              </a:rPr>
              <a:t>'The hello song', 'Head shoulders', 'If you're happy and you know it', 'The wheels on the bus' etc</a:t>
            </a:r>
            <a:endParaRPr lang="en-GB" altLang="en-US" sz="2400" strike="noStrike" noProof="1">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xfrm>
            <a:off x="457200" y="278130"/>
            <a:ext cx="8229600" cy="4243070"/>
          </a:xfrm>
        </p:spPr>
        <p:txBody>
          <a:bodyPr/>
          <a:p>
            <a:r>
              <a:rPr lang="en-GB" altLang="en-US" sz="9600">
                <a:pattFill prst="dkUpDiag">
                  <a:fgClr>
                    <a:schemeClr val="bg1">
                      <a:lumMod val="50000"/>
                    </a:schemeClr>
                  </a:fgClr>
                  <a:bgClr>
                    <a:schemeClr val="tx1">
                      <a:lumMod val="75000"/>
                      <a:lumOff val="25000"/>
                    </a:schemeClr>
                  </a:bgClr>
                </a:pattFill>
                <a:effectLst>
                  <a:glow rad="139700">
                    <a:schemeClr val="accent1">
                      <a:satMod val="175000"/>
                      <a:alpha val="40000"/>
                    </a:schemeClr>
                  </a:glow>
                  <a:outerShdw blurRad="38100" dist="19050" dir="2700000" algn="tl" rotWithShape="0">
                    <a:schemeClr val="dk1">
                      <a:lumMod val="50000"/>
                      <a:alpha val="40000"/>
                    </a:schemeClr>
                  </a:outerShdw>
                </a:effectLst>
              </a:rPr>
              <a:t>Goodbye!</a:t>
            </a:r>
            <a:endParaRPr lang="en-GB" altLang="en-US" sz="9600">
              <a:pattFill prst="dkUpDiag">
                <a:fgClr>
                  <a:schemeClr val="bg1">
                    <a:lumMod val="50000"/>
                  </a:schemeClr>
                </a:fgClr>
                <a:bgClr>
                  <a:schemeClr val="tx1">
                    <a:lumMod val="75000"/>
                    <a:lumOff val="25000"/>
                  </a:schemeClr>
                </a:bgClr>
              </a:pattFill>
              <a:effectLst>
                <a:glow rad="139700">
                  <a:schemeClr val="accent1">
                    <a:satMod val="175000"/>
                    <a:alpha val="40000"/>
                  </a:schemeClr>
                </a:glow>
                <a:outerShdw blurRad="38100" dist="19050" dir="2700000" algn="tl" rotWithShape="0">
                  <a:schemeClr val="dk1">
                    <a:lumMod val="50000"/>
                    <a:alpha val="40000"/>
                  </a:schemeClr>
                </a:outerShdw>
              </a:effectLst>
            </a:endParaRPr>
          </a:p>
        </p:txBody>
      </p:sp>
      <p:sp>
        <p:nvSpPr>
          <p:cNvPr id="3" name="Content Placeholder 2"/>
          <p:cNvSpPr>
            <a:spLocks noGrp="1"/>
          </p:cNvSpPr>
          <p:nvPr>
            <p:ph idx="1"/>
          </p:nvPr>
        </p:nvSpPr>
        <p:spPr>
          <a:xfrm>
            <a:off x="6390640" y="4759325"/>
            <a:ext cx="2296160" cy="1371600"/>
          </a:xfrm>
        </p:spPr>
        <p:txBody>
          <a:bodyPr/>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Title 7169"/>
          <p:cNvSpPr>
            <a:spLocks noGrp="1"/>
          </p:cNvSpPr>
          <p:nvPr>
            <p:ph type="title"/>
          </p:nvPr>
        </p:nvSpPr>
        <p:spPr>
          <a:solidFill>
            <a:schemeClr val="accent2"/>
          </a:solidFill>
          <a:ln w="19050">
            <a:solidFill>
              <a:schemeClr val="lt1"/>
            </a:solidFill>
            <a:miter lim="800000"/>
          </a:ln>
        </p:spPr>
        <p:style>
          <a:lnRef idx="3">
            <a:schemeClr val="lt1"/>
          </a:lnRef>
          <a:fillRef idx="1">
            <a:schemeClr val="accent2"/>
          </a:fillRef>
          <a:effectRef idx="1">
            <a:schemeClr val="accent2"/>
          </a:effectRef>
          <a:fontRef idx="minor">
            <a:schemeClr val="lt1"/>
          </a:fontRef>
        </p:style>
        <p:txBody>
          <a:bodyPr anchor="ctr" anchorCtr="1"/>
          <a:p>
            <a:pPr fontAlgn="base"/>
            <a:r>
              <a:rPr lang="en-US" altLang="zh-CN" strike="noStrike" noProof="1"/>
              <a:t>To begin with.</a:t>
            </a:r>
            <a:endParaRPr lang="en-US" altLang="zh-CN" strike="noStrike" noProof="1"/>
          </a:p>
        </p:txBody>
      </p:sp>
      <p:sp>
        <p:nvSpPr>
          <p:cNvPr id="7171" name="Text Placeholder 7170"/>
          <p:cNvSpPr>
            <a:spLocks noGrp="1"/>
          </p:cNvSpPr>
          <p:nvPr>
            <p:ph idx="1"/>
          </p:nvPr>
        </p:nvSpPr>
        <p:spPr/>
        <p:txBody>
          <a:bodyPr/>
          <a:p>
            <a:pPr fontAlgn="base"/>
            <a:r>
              <a:rPr lang="en-US" altLang="zh-CN" sz="2800" u="sng" strike="noStrike" noProof="1">
                <a:solidFill>
                  <a:schemeClr val="hlink"/>
                </a:solidFill>
              </a:rPr>
              <a:t>Total physical response</a:t>
            </a:r>
            <a:r>
              <a:rPr lang="en-US" altLang="zh-CN" sz="2800" strike="noStrike" noProof="1"/>
              <a:t> </a:t>
            </a:r>
            <a:r>
              <a:rPr lang="en-US" altLang="zh-CN" sz="2800" b="1" strike="noStrike" noProof="1">
                <a:solidFill>
                  <a:schemeClr val="hlink"/>
                </a:solidFill>
              </a:rPr>
              <a:t>(TPR)</a:t>
            </a:r>
            <a:endParaRPr lang="en-US" altLang="zh-CN" sz="2800" b="1" strike="noStrike" noProof="1">
              <a:solidFill>
                <a:schemeClr val="hlink"/>
              </a:solidFill>
            </a:endParaRPr>
          </a:p>
          <a:p>
            <a:pPr fontAlgn="base"/>
            <a:r>
              <a:rPr lang="en-US" altLang="zh-CN" sz="2800" strike="noStrike" noProof="1"/>
              <a:t> </a:t>
            </a:r>
            <a:r>
              <a:rPr lang="en-US" altLang="zh-CN" sz="2800" strike="noStrike" noProof="1">
                <a:solidFill>
                  <a:srgbClr val="00FF00"/>
                </a:solidFill>
              </a:rPr>
              <a:t>When children learn their first language they </a:t>
            </a:r>
            <a:r>
              <a:rPr lang="en-US" altLang="zh-CN" sz="2800" b="1" strike="noStrike" noProof="1">
                <a:solidFill>
                  <a:srgbClr val="00FF00"/>
                </a:solidFill>
              </a:rPr>
              <a:t>listen</a:t>
            </a:r>
            <a:r>
              <a:rPr lang="en-US" altLang="zh-CN" sz="2800" strike="noStrike" noProof="1">
                <a:solidFill>
                  <a:srgbClr val="00FF00"/>
                </a:solidFill>
              </a:rPr>
              <a:t> more than trying to speak! They watch mommy and daddy and copy them with actions like – Grabbing, touching, holding, looking, hitting etc.</a:t>
            </a:r>
            <a:endParaRPr lang="en-US" altLang="zh-CN" sz="2800" strike="noStrike" noProof="1">
              <a:solidFill>
                <a:srgbClr val="00FF00"/>
              </a:solidFill>
            </a:endParaRPr>
          </a:p>
          <a:p>
            <a:pPr fontAlgn="base"/>
            <a:r>
              <a:rPr lang="en-US" altLang="zh-CN" sz="2800" strike="noStrike" noProof="1">
                <a:solidFill>
                  <a:srgbClr val="FF00FF"/>
                </a:solidFill>
              </a:rPr>
              <a:t>Using </a:t>
            </a:r>
            <a:r>
              <a:rPr lang="en-US" altLang="zh-CN" sz="2800" strike="noStrike" noProof="1">
                <a:solidFill>
                  <a:schemeClr val="hlink"/>
                </a:solidFill>
              </a:rPr>
              <a:t>TPR</a:t>
            </a:r>
            <a:r>
              <a:rPr lang="en-US" altLang="zh-CN" sz="2800" strike="noStrike" noProof="1">
                <a:solidFill>
                  <a:srgbClr val="FF00FF"/>
                </a:solidFill>
              </a:rPr>
              <a:t> style activities and games in class helps recreate the early learning environment that they used to build their first language.</a:t>
            </a:r>
            <a:endParaRPr lang="en-US" altLang="zh-CN" sz="2800" strike="noStrike" noProof="1">
              <a:solidFill>
                <a:srgbClr val="FF00FF"/>
              </a:solidFill>
            </a:endParaRPr>
          </a:p>
        </p:txBody>
      </p:sp>
      <p:pic>
        <p:nvPicPr>
          <p:cNvPr id="5123" name="Picture 7171" descr="sleep"/>
          <p:cNvPicPr>
            <a:picLocks noChangeAspect="1"/>
          </p:cNvPicPr>
          <p:nvPr/>
        </p:nvPicPr>
        <p:blipFill>
          <a:blip r:embed="rId1"/>
          <a:stretch>
            <a:fillRect/>
          </a:stretch>
        </p:blipFill>
        <p:spPr>
          <a:xfrm>
            <a:off x="6300788" y="0"/>
            <a:ext cx="2843212" cy="2008188"/>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xEl>
                                              <p:charRg st="0" end="30"/>
                                            </p:txEl>
                                          </p:spTgt>
                                        </p:tgtEl>
                                        <p:attrNameLst>
                                          <p:attrName>style.visibility</p:attrName>
                                        </p:attrNameLst>
                                      </p:cBhvr>
                                      <p:to>
                                        <p:strVal val="visible"/>
                                      </p:to>
                                    </p:set>
                                    <p:anim calcmode="lin" valueType="num">
                                      <p:cBhvr>
                                        <p:cTn id="7" dur="500" fill="hold"/>
                                        <p:tgtEl>
                                          <p:spTgt spid="7171">
                                            <p:txEl>
                                              <p:charRg st="0" end="30"/>
                                            </p:txEl>
                                          </p:spTgt>
                                        </p:tgtEl>
                                        <p:attrNameLst>
                                          <p:attrName>ppt_x</p:attrName>
                                        </p:attrNameLst>
                                      </p:cBhvr>
                                      <p:tavLst>
                                        <p:tav tm="0">
                                          <p:val>
                                            <p:strVal val="#ppt_x"/>
                                          </p:val>
                                        </p:tav>
                                        <p:tav tm="100000">
                                          <p:val>
                                            <p:strVal val="#ppt_x"/>
                                          </p:val>
                                        </p:tav>
                                      </p:tavLst>
                                    </p:anim>
                                    <p:anim calcmode="lin" valueType="num">
                                      <p:cBhvr>
                                        <p:cTn id="8" dur="500" fill="hold"/>
                                        <p:tgtEl>
                                          <p:spTgt spid="7171">
                                            <p:txEl>
                                              <p:charRg st="0" end="3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1">
                                            <p:txEl>
                                              <p:charRg st="30" end="223"/>
                                            </p:txEl>
                                          </p:spTgt>
                                        </p:tgtEl>
                                        <p:attrNameLst>
                                          <p:attrName>style.visibility</p:attrName>
                                        </p:attrNameLst>
                                      </p:cBhvr>
                                      <p:to>
                                        <p:strVal val="visible"/>
                                      </p:to>
                                    </p:set>
                                    <p:anim calcmode="lin" valueType="num">
                                      <p:cBhvr>
                                        <p:cTn id="13" dur="500" fill="hold"/>
                                        <p:tgtEl>
                                          <p:spTgt spid="7171">
                                            <p:txEl>
                                              <p:charRg st="30" end="223"/>
                                            </p:txEl>
                                          </p:spTgt>
                                        </p:tgtEl>
                                        <p:attrNameLst>
                                          <p:attrName>ppt_x</p:attrName>
                                        </p:attrNameLst>
                                      </p:cBhvr>
                                      <p:tavLst>
                                        <p:tav tm="0">
                                          <p:val>
                                            <p:strVal val="#ppt_x"/>
                                          </p:val>
                                        </p:tav>
                                        <p:tav tm="100000">
                                          <p:val>
                                            <p:strVal val="#ppt_x"/>
                                          </p:val>
                                        </p:tav>
                                      </p:tavLst>
                                    </p:anim>
                                    <p:anim calcmode="lin" valueType="num">
                                      <p:cBhvr>
                                        <p:cTn id="14" dur="500" fill="hold"/>
                                        <p:tgtEl>
                                          <p:spTgt spid="7171">
                                            <p:txEl>
                                              <p:charRg st="30" end="22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nodeType="clickEffect">
                                  <p:stCondLst>
                                    <p:cond delay="0"/>
                                  </p:stCondLst>
                                  <p:childTnLst>
                                    <p:set>
                                      <p:cBhvr>
                                        <p:cTn id="18" dur="1" fill="hold">
                                          <p:stCondLst>
                                            <p:cond delay="0"/>
                                          </p:stCondLst>
                                        </p:cTn>
                                        <p:tgtEl>
                                          <p:spTgt spid="7171">
                                            <p:txEl>
                                              <p:charRg st="223" end="361"/>
                                            </p:txEl>
                                          </p:spTgt>
                                        </p:tgtEl>
                                        <p:attrNameLst>
                                          <p:attrName>style.visibility</p:attrName>
                                        </p:attrNameLst>
                                      </p:cBhvr>
                                      <p:to>
                                        <p:strVal val="visible"/>
                                      </p:to>
                                    </p:set>
                                    <p:animEffect transition="in" filter="diamond(in)">
                                      <p:cBhvr>
                                        <p:cTn id="19" dur="2000"/>
                                        <p:tgtEl>
                                          <p:spTgt spid="7171">
                                            <p:txEl>
                                              <p:charRg st="223" end="36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Title 45057"/>
          <p:cNvSpPr>
            <a:spLocks noGrp="1"/>
          </p:cNvSpPr>
          <p:nvPr>
            <p:ph type="title"/>
          </p:nvPr>
        </p:nvSpPr>
        <p:spPr>
          <a:xfrm>
            <a:off x="522288" y="227013"/>
            <a:ext cx="8229600" cy="1017588"/>
          </a:xfrm>
          <a:solidFill>
            <a:schemeClr val="accent2"/>
          </a:solidFill>
          <a:ln w="19050">
            <a:solidFill>
              <a:schemeClr val="lt1"/>
            </a:solidFill>
            <a:miter lim="800000"/>
          </a:ln>
        </p:spPr>
        <p:style>
          <a:lnRef idx="3">
            <a:schemeClr val="lt1"/>
          </a:lnRef>
          <a:fillRef idx="1">
            <a:schemeClr val="accent2"/>
          </a:fillRef>
          <a:effectRef idx="1">
            <a:schemeClr val="accent2"/>
          </a:effectRef>
          <a:fontRef idx="minor">
            <a:schemeClr val="lt1"/>
          </a:fontRef>
        </p:style>
        <p:txBody>
          <a:bodyPr anchor="ctr"/>
          <a:p>
            <a:pPr fontAlgn="base"/>
            <a:r>
              <a:rPr lang="en-US" altLang="zh-CN" strike="noStrike" noProof="1">
                <a:solidFill>
                  <a:srgbClr val="800080"/>
                </a:solidFill>
              </a:rPr>
              <a:t>Going forward</a:t>
            </a:r>
            <a:endParaRPr lang="en-US" altLang="zh-CN" strike="noStrike" noProof="1">
              <a:solidFill>
                <a:srgbClr val="800080"/>
              </a:solidFill>
            </a:endParaRPr>
          </a:p>
        </p:txBody>
      </p:sp>
      <p:sp>
        <p:nvSpPr>
          <p:cNvPr id="45059" name="Text Placeholder 45058"/>
          <p:cNvSpPr>
            <a:spLocks noGrp="1"/>
          </p:cNvSpPr>
          <p:nvPr>
            <p:ph idx="1"/>
          </p:nvPr>
        </p:nvSpPr>
        <p:spPr>
          <a:xfrm>
            <a:off x="457200" y="1600200"/>
            <a:ext cx="8229600" cy="5054600"/>
          </a:xfrm>
          <a:solidFill>
            <a:schemeClr val="lt1"/>
          </a:solidFill>
          <a:ln w="12700">
            <a:solidFill>
              <a:schemeClr val="dk1"/>
            </a:solidFill>
            <a:miter lim="800000"/>
          </a:ln>
        </p:spPr>
        <p:style>
          <a:lnRef idx="2">
            <a:schemeClr val="dk1"/>
          </a:lnRef>
          <a:fillRef idx="1">
            <a:schemeClr val="lt1"/>
          </a:fillRef>
          <a:effectRef idx="0">
            <a:schemeClr val="dk1"/>
          </a:effectRef>
          <a:fontRef idx="minor">
            <a:schemeClr val="dk1"/>
          </a:fontRef>
        </p:style>
        <p:txBody>
          <a:bodyPr/>
          <a:p>
            <a:pPr fontAlgn="base">
              <a:lnSpc>
                <a:spcPct val="80000"/>
              </a:lnSpc>
            </a:pPr>
            <a:r>
              <a:rPr lang="en-US" altLang="zh-CN" sz="4000" strike="noStrike" noProof="1">
                <a:solidFill>
                  <a:schemeClr val="tx1"/>
                </a:solidFill>
                <a:effectLst>
                  <a:outerShdw blurRad="38100" dist="19050" dir="2700000" algn="tl" rotWithShape="0">
                    <a:schemeClr val="dk1">
                      <a:alpha val="40000"/>
                    </a:schemeClr>
                  </a:outerShdw>
                </a:effectLst>
              </a:rPr>
              <a:t>Our task as teachers is to understand that language learning is </a:t>
            </a:r>
            <a:r>
              <a:rPr lang="en-US" altLang="zh-CN" sz="4000" strike="noStrike" noProof="1">
                <a:solidFill>
                  <a:srgbClr val="FF0000"/>
                </a:solidFill>
                <a:effectLst>
                  <a:outerShdw blurRad="38100" dist="19050" dir="2700000" algn="tl" rotWithShape="0">
                    <a:schemeClr val="dk1">
                      <a:alpha val="40000"/>
                    </a:schemeClr>
                  </a:outerShdw>
                </a:effectLst>
              </a:rPr>
              <a:t>hard work and boring</a:t>
            </a:r>
            <a:r>
              <a:rPr lang="en-US" altLang="zh-CN" sz="4000" strike="noStrike" noProof="1">
                <a:solidFill>
                  <a:schemeClr val="tx1"/>
                </a:solidFill>
                <a:effectLst>
                  <a:outerShdw blurRad="38100" dist="19050" dir="2700000" algn="tl" rotWithShape="0">
                    <a:schemeClr val="dk1">
                      <a:alpha val="40000"/>
                    </a:schemeClr>
                  </a:outerShdw>
                </a:effectLst>
              </a:rPr>
              <a:t>. We need to create games and lesson plans using these teaching methods to help and encourage our many learners to </a:t>
            </a:r>
            <a:r>
              <a:rPr lang="en-US" altLang="zh-CN" sz="4000" strike="noStrike" noProof="1">
                <a:solidFill>
                  <a:schemeClr val="tx2">
                    <a:lumMod val="75000"/>
                  </a:schemeClr>
                </a:solidFill>
                <a:effectLst>
                  <a:outerShdw blurRad="38100" dist="19050" dir="2700000" algn="tl" rotWithShape="0">
                    <a:schemeClr val="dk1">
                      <a:alpha val="40000"/>
                    </a:schemeClr>
                  </a:outerShdw>
                </a:effectLst>
              </a:rPr>
              <a:t>sustain their interest and work</a:t>
            </a:r>
            <a:r>
              <a:rPr lang="en-US" altLang="zh-CN" sz="4000" strike="noStrike" noProof="1">
                <a:solidFill>
                  <a:schemeClr val="tx1"/>
                </a:solidFill>
                <a:effectLst>
                  <a:outerShdw blurRad="38100" dist="19050" dir="2700000" algn="tl" rotWithShape="0">
                    <a:schemeClr val="dk1">
                      <a:alpha val="40000"/>
                    </a:schemeClr>
                  </a:outerShdw>
                </a:effectLst>
              </a:rPr>
              <a:t>. This thinking will also help the students to see learning as meaningful. </a:t>
            </a:r>
            <a:endParaRPr lang="en-US" altLang="zh-CN" sz="4000" strike="noStrike" noProof="1">
              <a:solidFill>
                <a:schemeClr val="tx1"/>
              </a:solidFill>
              <a:effectLst>
                <a:outerShdw blurRad="38100" dist="19050" dir="2700000" algn="tl" rotWithShape="0">
                  <a:schemeClr val="dk1">
                    <a:alpha val="40000"/>
                  </a:scheme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Title 46081"/>
          <p:cNvSpPr>
            <a:spLocks noGrp="1"/>
          </p:cNvSpPr>
          <p:nvPr>
            <p:ph type="title"/>
          </p:nvPr>
        </p:nvSpPr>
        <p:spPr>
          <a:xfrm>
            <a:off x="457200" y="277812"/>
            <a:ext cx="8229600" cy="1139825"/>
          </a:xfr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anchor="ctr"/>
          <a:p>
            <a:pPr fontAlgn="base"/>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rPr>
              <a:t>Take </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rPr>
              <a:t>it to the bank</a:t>
            </a:r>
            <a:r>
              <a:rPr lang="en-US" altLang="zh-CN" strike="noStrike" noProof="1">
                <a:solidFill>
                  <a:srgbClr val="000000"/>
                </a:solidFill>
              </a:rPr>
              <a:t>!</a:t>
            </a:r>
            <a:endParaRPr lang="en-US" altLang="zh-CN" strike="noStrike" noProof="1">
              <a:solidFill>
                <a:srgbClr val="000000"/>
              </a:solidFill>
            </a:endParaRPr>
          </a:p>
        </p:txBody>
      </p:sp>
      <p:sp>
        <p:nvSpPr>
          <p:cNvPr id="46083" name="Text Placeholder 46082"/>
          <p:cNvSpPr>
            <a:spLocks noGrp="1"/>
          </p:cNvSpPr>
          <p:nvPr>
            <p:ph idx="1"/>
          </p:nvPr>
        </p:nvSpPr>
        <p:spPr>
          <a:xfrm>
            <a:off x="457200" y="1557655"/>
            <a:ext cx="3609975" cy="4530725"/>
          </a:xfrm>
        </p:spPr>
        <p:txBody>
          <a:bodyPr/>
          <a:p>
            <a:pPr fontAlgn="base">
              <a:lnSpc>
                <a:spcPct val="90000"/>
              </a:lnSpc>
            </a:pPr>
            <a:r>
              <a:rPr lang="en-US" altLang="zh-CN" sz="2400" strike="noStrike" noProof="1"/>
              <a:t>The children </a:t>
            </a:r>
            <a:r>
              <a:rPr lang="en-US" altLang="zh-CN" sz="2400" i="1" strike="noStrike" noProof="1"/>
              <a:t>want</a:t>
            </a:r>
            <a:r>
              <a:rPr lang="en-US" altLang="zh-CN" sz="2400" strike="noStrike" noProof="1"/>
              <a:t> to take part and in order to do so must understand what others are saying or have written, and they </a:t>
            </a:r>
            <a:r>
              <a:rPr lang="en-US" altLang="zh-CN" sz="24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must speak or write in order to express their own point of view or give information. </a:t>
            </a:r>
            <a:r>
              <a:rPr lang="en-US" altLang="zh-CN" sz="2400" strike="noStrike" noProof="1">
                <a:ln w="6600">
                  <a:solidFill>
                    <a:schemeClr val="accent2"/>
                  </a:solidFill>
                  <a:prstDash val="solid"/>
                </a:ln>
                <a:solidFill>
                  <a:srgbClr val="FFFFFF"/>
                </a:solidFill>
                <a:effectLst>
                  <a:outerShdw dist="38100" dir="2700000" algn="tl" rotWithShape="0">
                    <a:schemeClr val="accent2"/>
                  </a:outerShdw>
                </a:effectLst>
              </a:rPr>
              <a:t>Essentially</a:t>
            </a:r>
            <a:r>
              <a:rPr lang="en-GB" altLang="en-US" sz="2400" strike="noStrike" noProof="1">
                <a:ln w="6600">
                  <a:solidFill>
                    <a:schemeClr val="accent2"/>
                  </a:solidFill>
                  <a:prstDash val="solid"/>
                </a:ln>
                <a:solidFill>
                  <a:srgbClr val="FFFFFF"/>
                </a:solidFill>
                <a:effectLst>
                  <a:outerShdw dist="38100" dir="2700000" algn="tl" rotWithShape="0">
                    <a:schemeClr val="accent2"/>
                  </a:outerShdw>
                </a:effectLst>
              </a:rPr>
              <a:t>,</a:t>
            </a:r>
            <a:r>
              <a:rPr lang="en-US" altLang="zh-CN" sz="24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a:t>
            </a:r>
            <a:r>
              <a:rPr lang="en-US" altLang="zh-CN" sz="2400" strike="noStrike" noProof="1">
                <a:ln w="6600">
                  <a:solidFill>
                    <a:schemeClr val="accent2"/>
                  </a:solidFill>
                  <a:prstDash val="solid"/>
                </a:ln>
                <a:solidFill>
                  <a:srgbClr val="FFFFFF"/>
                </a:solidFill>
                <a:effectLst>
                  <a:outerShdw dist="38100" dir="2700000" algn="tl" rotWithShape="0">
                    <a:schemeClr val="accent2"/>
                  </a:outerShdw>
                </a:effectLst>
              </a:rPr>
              <a:t>we are making them learn without them realizing that they are. </a:t>
            </a:r>
            <a:endParaRPr lang="en-US" altLang="zh-CN" sz="2400" strike="noStrike" noProof="1">
              <a:ln w="6600">
                <a:solidFill>
                  <a:schemeClr val="accent2"/>
                </a:solidFill>
                <a:prstDash val="solid"/>
              </a:ln>
              <a:solidFill>
                <a:srgbClr val="FFFFFF"/>
              </a:solidFill>
              <a:effectLst>
                <a:outerShdw dist="38100" dir="2700000" algn="tl" rotWithShape="0">
                  <a:schemeClr val="accent2"/>
                </a:outerShdw>
              </a:effectLst>
            </a:endParaRPr>
          </a:p>
          <a:p>
            <a:pPr fontAlgn="base">
              <a:lnSpc>
                <a:spcPct val="90000"/>
              </a:lnSpc>
              <a:buNone/>
            </a:pPr>
            <a:endParaRPr lang="en-US" altLang="zh-CN" sz="2400" strike="noStrike" noProof="1">
              <a:ln w="6600">
                <a:solidFill>
                  <a:schemeClr val="accent2"/>
                </a:solidFill>
                <a:prstDash val="solid"/>
              </a:ln>
              <a:solidFill>
                <a:srgbClr val="FFFFFF"/>
              </a:solidFill>
              <a:effectLst>
                <a:outerShdw dist="38100" dir="2700000" algn="tl" rotWithShape="0">
                  <a:schemeClr val="accent2"/>
                </a:outerShdw>
              </a:effectLst>
            </a:endParaRPr>
          </a:p>
        </p:txBody>
      </p:sp>
      <p:pic>
        <p:nvPicPr>
          <p:cNvPr id="7171" name="Picture 46083" descr="08"/>
          <p:cNvPicPr>
            <a:picLocks noChangeAspect="1"/>
          </p:cNvPicPr>
          <p:nvPr/>
        </p:nvPicPr>
        <p:blipFill>
          <a:blip r:embed="rId1"/>
          <a:stretch>
            <a:fillRect/>
          </a:stretch>
        </p:blipFill>
        <p:spPr>
          <a:xfrm>
            <a:off x="4356100" y="1557338"/>
            <a:ext cx="4608513" cy="2303462"/>
          </a:xfrm>
          <a:prstGeom prst="rect">
            <a:avLst/>
          </a:prstGeom>
          <a:noFill/>
          <a:ln w="9525">
            <a:noFill/>
          </a:ln>
        </p:spPr>
      </p:pic>
      <p:pic>
        <p:nvPicPr>
          <p:cNvPr id="7172" name="Picture 46084" descr="20"/>
          <p:cNvPicPr>
            <a:picLocks noChangeAspect="1"/>
          </p:cNvPicPr>
          <p:nvPr/>
        </p:nvPicPr>
        <p:blipFill>
          <a:blip r:embed="rId2"/>
          <a:stretch>
            <a:fillRect/>
          </a:stretch>
        </p:blipFill>
        <p:spPr>
          <a:xfrm>
            <a:off x="4356100" y="4005263"/>
            <a:ext cx="4637088" cy="273685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Title 9217"/>
          <p:cNvSpPr>
            <a:spLocks noGrp="1"/>
          </p:cNvSpPr>
          <p:nvPr>
            <p:ph type="title"/>
          </p:nvPr>
        </p:nvSpPr>
        <p:spPr>
          <a:xfrm>
            <a:off x="457200" y="277812"/>
            <a:ext cx="8229600" cy="1139825"/>
          </a:xfrm>
          <a:solidFill>
            <a:schemeClr val="accent2"/>
          </a:solidFill>
          <a:ln w="12700">
            <a:solidFill>
              <a:schemeClr val="accent2">
                <a:shade val="50000"/>
              </a:schemeClr>
            </a:solidFill>
            <a:miter lim="800000"/>
          </a:ln>
        </p:spPr>
        <p:style>
          <a:lnRef idx="2">
            <a:schemeClr val="accent2">
              <a:shade val="50000"/>
            </a:schemeClr>
          </a:lnRef>
          <a:fillRef idx="1">
            <a:schemeClr val="accent2"/>
          </a:fillRef>
          <a:effectRef idx="0">
            <a:schemeClr val="accent2"/>
          </a:effectRef>
          <a:fontRef idx="minor">
            <a:schemeClr val="lt1"/>
          </a:fontRef>
        </p:style>
        <p:txBody>
          <a:bodyPr anchor="ctr" anchorCtr="1">
            <a:scene3d>
              <a:camera prst="orthographicFront"/>
              <a:lightRig rig="threePt" dir="t"/>
            </a:scene3d>
          </a:bodyPr>
          <a:p>
            <a:pPr fontAlgn="base"/>
            <a:r>
              <a:rPr lang="en-US" altLang="zh-CN"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In the classroom.</a:t>
            </a:r>
            <a:endParaRPr lang="en-US" altLang="zh-CN"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9219" name="Text Placeholder 9218"/>
          <p:cNvSpPr>
            <a:spLocks noGrp="1"/>
          </p:cNvSpPr>
          <p:nvPr>
            <p:ph idx="1"/>
          </p:nvPr>
        </p:nvSpPr>
        <p:spPr>
          <a:xfrm>
            <a:off x="457200" y="1569719"/>
            <a:ext cx="8229600" cy="4896485"/>
          </a:xfrm>
        </p:spPr>
        <p:txBody>
          <a:bodyPr/>
          <a:p>
            <a:pPr fontAlgn="base">
              <a:lnSpc>
                <a:spcPct val="90000"/>
              </a:lnSpc>
            </a:pPr>
            <a:r>
              <a:rPr lang="en-US" altLang="zh-CN" u="sng" strike="noStrike" noProof="1">
                <a:solidFill>
                  <a:srgbClr val="67DAFF"/>
                </a:solidFill>
              </a:rPr>
              <a:t>You are the </a:t>
            </a:r>
            <a:r>
              <a:rPr lang="en-US" altLang="zh-CN" u="sng" strike="noStrike" noProof="1">
                <a:ln w="6600">
                  <a:solidFill>
                    <a:schemeClr val="accent2"/>
                  </a:solidFill>
                  <a:prstDash val="solid"/>
                </a:ln>
                <a:solidFill>
                  <a:srgbClr val="FFFFFF"/>
                </a:solidFill>
                <a:effectLst>
                  <a:outerShdw dist="38100" dir="2700000" algn="tl" rotWithShape="0">
                    <a:schemeClr val="accent2"/>
                  </a:outerShdw>
                </a:effectLst>
              </a:rPr>
              <a:t>DIRECTOR</a:t>
            </a:r>
            <a:r>
              <a:rPr lang="en-US" altLang="zh-CN" u="sng" strike="noStrike" noProof="1">
                <a:solidFill>
                  <a:srgbClr val="00FFFF"/>
                </a:solidFill>
              </a:rPr>
              <a:t> .</a:t>
            </a:r>
            <a:endParaRPr lang="en-US" altLang="zh-CN" u="sng" strike="noStrike" noProof="1">
              <a:solidFill>
                <a:srgbClr val="00FFFF"/>
              </a:solidFill>
            </a:endParaRPr>
          </a:p>
          <a:p>
            <a:pPr fontAlgn="base">
              <a:lnSpc>
                <a:spcPct val="90000"/>
              </a:lnSpc>
            </a:pPr>
            <a:r>
              <a:rPr lang="en-US" altLang="zh-CN" u="sng" strike="noStrike" noProof="1">
                <a:solidFill>
                  <a:srgbClr val="67DAFF"/>
                </a:solidFill>
              </a:rPr>
              <a:t>The students are the </a:t>
            </a:r>
            <a:r>
              <a:rPr lang="en-US" altLang="zh-CN" u="sng" strike="noStrike" noProof="1">
                <a:ln w="6600">
                  <a:solidFill>
                    <a:schemeClr val="accent2"/>
                  </a:solidFill>
                  <a:prstDash val="solid"/>
                </a:ln>
                <a:solidFill>
                  <a:srgbClr val="FFFFFF"/>
                </a:solidFill>
                <a:effectLst>
                  <a:outerShdw dist="38100" dir="2700000" algn="tl" rotWithShape="0">
                    <a:schemeClr val="accent2"/>
                  </a:outerShdw>
                </a:effectLst>
              </a:rPr>
              <a:t>ACTORS</a:t>
            </a:r>
            <a:r>
              <a:rPr lang="en-US" altLang="zh-CN" u="sng" strike="noStrike" noProof="1">
                <a:solidFill>
                  <a:srgbClr val="00FFFF"/>
                </a:solidFill>
              </a:rPr>
              <a:t>.</a:t>
            </a:r>
            <a:endParaRPr lang="en-US" altLang="zh-CN" u="sng" strike="noStrike" noProof="1">
              <a:solidFill>
                <a:srgbClr val="00FFFF"/>
              </a:solidFill>
            </a:endParaRPr>
          </a:p>
          <a:p>
            <a:pPr fontAlgn="base">
              <a:lnSpc>
                <a:spcPct val="90000"/>
              </a:lnSpc>
            </a:pPr>
            <a:r>
              <a:rPr lang="en-US" altLang="zh-CN" strike="noStrike" noProof="1">
                <a:ln w="6600">
                  <a:solidFill>
                    <a:schemeClr val="accent2"/>
                  </a:solidFill>
                  <a:prstDash val="solid"/>
                </a:ln>
                <a:solidFill>
                  <a:srgbClr val="67DAFF"/>
                </a:solidFill>
                <a:effectLst>
                  <a:outerShdw dist="38100" dir="2700000" algn="tl" rotWithShape="0">
                    <a:schemeClr val="accent2"/>
                  </a:outerShdw>
                </a:effectLst>
              </a:rPr>
              <a:t>To help recreate a TPR environment, the teacher will make the classroom a performance, with any number of commands or games. </a:t>
            </a:r>
            <a:endParaRPr lang="en-US" altLang="zh-CN" strike="noStrike" noProof="1">
              <a:ln w="6600">
                <a:solidFill>
                  <a:schemeClr val="accent2"/>
                </a:solidFill>
                <a:prstDash val="solid"/>
              </a:ln>
              <a:solidFill>
                <a:srgbClr val="FFFFFF"/>
              </a:solidFill>
              <a:effectLst>
                <a:outerShdw dist="38100" dir="2700000" algn="tl" rotWithShape="0">
                  <a:schemeClr val="accent2"/>
                </a:outerShdw>
              </a:effectLst>
            </a:endParaRPr>
          </a:p>
          <a:p>
            <a:pPr fontAlgn="base">
              <a:lnSpc>
                <a:spcPct val="90000"/>
              </a:lnSpc>
            </a:pPr>
            <a:r>
              <a:rPr lang="en-US" altLang="zh-CN"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For example, As a fun warm up you can have the </a:t>
            </a:r>
            <a:r>
              <a:rPr lang="en-GB" altLang="en-US"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altLang="zh-CN" i="1"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touch, hit, point, look</a:t>
            </a:r>
            <a:r>
              <a:rPr lang="en-GB" altLang="en-US" i="1"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altLang="zh-CN"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game</a:t>
            </a:r>
            <a:r>
              <a:rPr lang="en-GB" altLang="en-US" strike="noStrike"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en-US" altLang="zh-CN" strike="noStrike" noProof="1">
              <a:ln w="6600">
                <a:solidFill>
                  <a:schemeClr val="accent2"/>
                </a:solidFill>
                <a:prstDash val="solid"/>
              </a:ln>
              <a:solidFill>
                <a:srgbClr val="FFFFFF"/>
              </a:solidFill>
              <a:effectLst>
                <a:outerShdw dist="38100" dir="2700000" algn="tl" rotWithShape="0">
                  <a:schemeClr val="accent2"/>
                </a:outerShdw>
              </a:effectLst>
            </a:endParaRPr>
          </a:p>
          <a:p>
            <a:pPr fontAlgn="base">
              <a:lnSpc>
                <a:spcPct val="90000"/>
              </a:lnSpc>
            </a:pPr>
            <a:r>
              <a:rPr lang="en-US" altLang="zh-CN" strike="noStrike" noProof="1">
                <a:ln w="6600">
                  <a:solidFill>
                    <a:schemeClr val="accent2"/>
                  </a:solidFill>
                  <a:prstDash val="solid"/>
                </a:ln>
                <a:solidFill>
                  <a:srgbClr val="67DAFF"/>
                </a:solidFill>
                <a:effectLst>
                  <a:outerShdw dist="38100" dir="2700000" algn="tl" rotWithShape="0">
                    <a:schemeClr val="accent2"/>
                  </a:outerShdw>
                </a:effectLst>
              </a:rPr>
              <a:t>(Add interrogatives for older)</a:t>
            </a:r>
            <a:endParaRPr lang="en-US" altLang="zh-CN" strike="noStrike" noProof="1">
              <a:ln w="6600">
                <a:solidFill>
                  <a:schemeClr val="accent2"/>
                </a:solidFill>
                <a:prstDash val="solid"/>
              </a:ln>
              <a:solidFill>
                <a:srgbClr val="67DAFF"/>
              </a:solidFill>
              <a:effectLst>
                <a:outerShdw dist="38100" dir="2700000" algn="tl" rotWithShape="0">
                  <a:schemeClr val="accent2"/>
                </a:outerShdw>
              </a:effectLst>
            </a:endParaRPr>
          </a:p>
        </p:txBody>
      </p:sp>
      <p:pic>
        <p:nvPicPr>
          <p:cNvPr id="8195" name="Picture 9219" descr="girl"/>
          <p:cNvPicPr>
            <a:picLocks noChangeAspect="1"/>
          </p:cNvPicPr>
          <p:nvPr/>
        </p:nvPicPr>
        <p:blipFill>
          <a:blip r:embed="rId1"/>
          <a:stretch>
            <a:fillRect/>
          </a:stretch>
        </p:blipFill>
        <p:spPr>
          <a:xfrm>
            <a:off x="6969125" y="277813"/>
            <a:ext cx="1717675" cy="1139825"/>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219">
                                            <p:txEl>
                                              <p:charRg st="0" end="23"/>
                                            </p:txEl>
                                          </p:spTgt>
                                        </p:tgtEl>
                                        <p:attrNameLst>
                                          <p:attrName>style.visibility</p:attrName>
                                        </p:attrNameLst>
                                      </p:cBhvr>
                                      <p:to>
                                        <p:strVal val="visible"/>
                                      </p:to>
                                    </p:set>
                                    <p:animEffect transition="in" filter="checkerboard(across)">
                                      <p:cBhvr>
                                        <p:cTn id="7" dur="500"/>
                                        <p:tgtEl>
                                          <p:spTgt spid="9219">
                                            <p:txEl>
                                              <p:charRg st="0" end="23"/>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219">
                                            <p:txEl>
                                              <p:charRg st="23" end="52"/>
                                            </p:txEl>
                                          </p:spTgt>
                                        </p:tgtEl>
                                        <p:attrNameLst>
                                          <p:attrName>style.visibility</p:attrName>
                                        </p:attrNameLst>
                                      </p:cBhvr>
                                      <p:to>
                                        <p:strVal val="visible"/>
                                      </p:to>
                                    </p:set>
                                    <p:animEffect transition="in" filter="blinds(horizontal)">
                                      <p:cBhvr>
                                        <p:cTn id="12" dur="500"/>
                                        <p:tgtEl>
                                          <p:spTgt spid="9219">
                                            <p:txEl>
                                              <p:charRg st="23" end="5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9219">
                                            <p:txEl>
                                              <p:charRg st="52" end="268"/>
                                            </p:txEl>
                                          </p:spTgt>
                                        </p:tgtEl>
                                        <p:attrNameLst>
                                          <p:attrName>style.visibility</p:attrName>
                                        </p:attrNameLst>
                                      </p:cBhvr>
                                      <p:to>
                                        <p:strVal val="visible"/>
                                      </p:to>
                                    </p:set>
                                    <p:animEffect transition="in" filter="diamond(in)">
                                      <p:cBhvr>
                                        <p:cTn id="17" dur="2000"/>
                                        <p:tgtEl>
                                          <p:spTgt spid="9219">
                                            <p:txEl>
                                              <p:charRg st="52" end="26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9219">
                                            <p:txEl>
                                              <p:charRg st="3" end="3"/>
                                            </p:txEl>
                                          </p:spTgt>
                                        </p:tgtEl>
                                        <p:attrNameLst>
                                          <p:attrName>style.visibility</p:attrName>
                                        </p:attrNameLst>
                                      </p:cBhvr>
                                      <p:to>
                                        <p:strVal val="visible"/>
                                      </p:to>
                                    </p:set>
                                    <p:animEffect transition="in" filter="diamond(in)">
                                      <p:cBhvr>
                                        <p:cTn id="22" dur="2000"/>
                                        <p:tgtEl>
                                          <p:spTgt spid="9219">
                                            <p:txEl>
                                              <p:char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9219">
                                            <p:txEl>
                                              <p:charRg st="268" end="299"/>
                                            </p:txEl>
                                          </p:spTgt>
                                        </p:tgtEl>
                                        <p:attrNameLst>
                                          <p:attrName>style.visibility</p:attrName>
                                        </p:attrNameLst>
                                      </p:cBhvr>
                                      <p:to>
                                        <p:strVal val="visible"/>
                                      </p:to>
                                    </p:set>
                                    <p:animEffect transition="in" filter="diamond(in)">
                                      <p:cBhvr>
                                        <p:cTn id="27" dur="2000"/>
                                        <p:tgtEl>
                                          <p:spTgt spid="9219">
                                            <p:txEl>
                                              <p:charRg st="268" end="29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a:solidFill>
            <a:schemeClr val="accent2"/>
          </a:solidFill>
          <a:ln w="19050">
            <a:solidFill>
              <a:schemeClr val="lt1"/>
            </a:solidFill>
            <a:miter lim="800000"/>
          </a:ln>
        </p:spPr>
        <p:style>
          <a:lnRef idx="3">
            <a:schemeClr val="lt1"/>
          </a:lnRef>
          <a:fillRef idx="1">
            <a:schemeClr val="accent2"/>
          </a:fillRef>
          <a:effectRef idx="1">
            <a:schemeClr val="accent2"/>
          </a:effectRef>
          <a:fontRef idx="minor">
            <a:schemeClr val="lt1"/>
          </a:fontRef>
        </p:style>
        <p:txBody>
          <a:bodyPr/>
          <a:p>
            <a:pPr fontAlgn="base"/>
            <a:r>
              <a:rPr lang="en-US" strike="noStrike" noProof="1">
                <a:sym typeface="+mn-ea"/>
              </a:rPr>
              <a:t>The Seven Learning Styles</a:t>
            </a:r>
            <a:endParaRPr lang="en-US" strike="noStrike" noProof="1"/>
          </a:p>
        </p:txBody>
      </p:sp>
      <p:sp>
        <p:nvSpPr>
          <p:cNvPr id="3" name="Content Placeholder 2"/>
          <p:cNvSpPr>
            <a:spLocks noGrp="1"/>
          </p:cNvSpPr>
          <p:nvPr>
            <p:ph idx="1"/>
          </p:nvPr>
        </p:nvSpPr>
        <p:spPr>
          <a:xfrm>
            <a:off x="457200" y="1417955"/>
            <a:ext cx="8285479" cy="5362575"/>
          </a:xfrm>
        </p:spPr>
        <p:txBody>
          <a:bodyPr/>
          <a:p>
            <a:pPr fontAlgn="base"/>
            <a:r>
              <a:rPr lang="en-US" sz="2800" strike="noStrike" noProof="1">
                <a:solidFill>
                  <a:schemeClr val="accent1"/>
                </a:solidFill>
                <a:effectLst>
                  <a:outerShdw blurRad="38100" dist="25400" dir="5400000" algn="ctr" rotWithShape="0">
                    <a:srgbClr val="6E747A">
                      <a:alpha val="43000"/>
                    </a:srgbClr>
                  </a:outerShdw>
                </a:effectLst>
              </a:rPr>
              <a:t>Visual </a:t>
            </a:r>
            <a:r>
              <a:rPr lang="en-US" sz="2800" strike="noStrike" noProof="1"/>
              <a:t>(spatial):</a:t>
            </a:r>
            <a:r>
              <a:rPr lang="en-GB" altLang="en-US" sz="2800" strike="noStrike" noProof="1"/>
              <a:t>Use</a:t>
            </a:r>
            <a:r>
              <a:rPr lang="en-US" sz="2800" strike="noStrike" noProof="1"/>
              <a:t> pictures, images, and </a:t>
            </a:r>
            <a:r>
              <a:rPr lang="en-GB" altLang="en-US" sz="2800" strike="noStrike" noProof="1"/>
              <a:t>actions.</a:t>
            </a:r>
            <a:endParaRPr lang="en-GB" alt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Aural</a:t>
            </a:r>
            <a:r>
              <a:rPr lang="en-US" sz="2800" strike="noStrike" noProof="1"/>
              <a:t> (auditory):</a:t>
            </a:r>
            <a:r>
              <a:rPr lang="en-GB" sz="2800" strike="noStrike" noProof="1"/>
              <a:t>U</a:t>
            </a:r>
            <a:r>
              <a:rPr lang="en-GB" altLang="en-US" sz="2800" strike="noStrike" noProof="1"/>
              <a:t>se</a:t>
            </a:r>
            <a:r>
              <a:rPr lang="en-US" sz="2800" strike="noStrike" noProof="1"/>
              <a:t> sound and music.</a:t>
            </a:r>
            <a:endParaRPr 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Verbal</a:t>
            </a:r>
            <a:r>
              <a:rPr lang="en-US" sz="2800" strike="noStrike" noProof="1"/>
              <a:t> (linguistic): </a:t>
            </a:r>
            <a:r>
              <a:rPr lang="en-GB" altLang="en-US" sz="2800" strike="noStrike" noProof="1"/>
              <a:t>Use</a:t>
            </a:r>
            <a:r>
              <a:rPr lang="en-US" sz="2800" strike="noStrike" noProof="1"/>
              <a:t> words</a:t>
            </a:r>
            <a:r>
              <a:rPr lang="en-GB" altLang="en-US" sz="2800" strike="noStrike" noProof="1"/>
              <a:t>-</a:t>
            </a:r>
            <a:r>
              <a:rPr lang="en-US" sz="2800" strike="noStrike" noProof="1"/>
              <a:t> spe</a:t>
            </a:r>
            <a:r>
              <a:rPr lang="en-GB" altLang="en-US" sz="2800" strike="noStrike" noProof="1"/>
              <a:t>aking</a:t>
            </a:r>
            <a:r>
              <a:rPr lang="en-US" sz="2800" strike="noStrike" noProof="1"/>
              <a:t> and writing.</a:t>
            </a:r>
            <a:endParaRPr 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Physical</a:t>
            </a:r>
            <a:r>
              <a:rPr lang="en-US" sz="2800" strike="noStrike" noProof="1"/>
              <a:t> (kinesthetic): </a:t>
            </a:r>
            <a:r>
              <a:rPr lang="en-GB" altLang="en-US" sz="2800" strike="noStrike" noProof="1"/>
              <a:t>Use </a:t>
            </a:r>
            <a:r>
              <a:rPr lang="en-US" sz="2800" strike="noStrike" noProof="1"/>
              <a:t>your body, hands and sense of touch.</a:t>
            </a:r>
            <a:endParaRPr 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Logical</a:t>
            </a:r>
            <a:r>
              <a:rPr lang="en-US" sz="2800" strike="noStrike" noProof="1"/>
              <a:t> (mathematical): </a:t>
            </a:r>
            <a:r>
              <a:rPr lang="en-GB" altLang="en-US" sz="2800" strike="noStrike" noProof="1"/>
              <a:t>use</a:t>
            </a:r>
            <a:r>
              <a:rPr lang="en-US" sz="2800" strike="noStrike" noProof="1"/>
              <a:t> logic </a:t>
            </a:r>
            <a:r>
              <a:rPr lang="en-GB" altLang="en-US" sz="2800" strike="noStrike" noProof="1"/>
              <a:t>or</a:t>
            </a:r>
            <a:r>
              <a:rPr lang="en-US" sz="2800" strike="noStrike" noProof="1"/>
              <a:t> reasoning</a:t>
            </a:r>
            <a:r>
              <a:rPr lang="en-GB" altLang="en-US" sz="2800" strike="noStrike" noProof="1"/>
              <a:t>.</a:t>
            </a:r>
            <a:endParaRPr 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Social</a:t>
            </a:r>
            <a:r>
              <a:rPr lang="en-US" sz="2800" strike="noStrike" noProof="1"/>
              <a:t> (interpersonal): </a:t>
            </a:r>
            <a:r>
              <a:rPr lang="en-GB" altLang="en-US" sz="2800" strike="noStrike" noProof="1"/>
              <a:t>L</a:t>
            </a:r>
            <a:r>
              <a:rPr lang="en-US" sz="2800" strike="noStrike" noProof="1"/>
              <a:t>earn in groups</a:t>
            </a:r>
            <a:r>
              <a:rPr lang="en-GB" altLang="en-US" sz="2800" strike="noStrike" noProof="1"/>
              <a:t>,pairs.</a:t>
            </a:r>
            <a:r>
              <a:rPr lang="en-US" sz="2800" strike="noStrike" noProof="1"/>
              <a:t> </a:t>
            </a:r>
            <a:endParaRPr lang="en-US" sz="2800" strike="noStrike" noProof="1"/>
          </a:p>
          <a:p>
            <a:pPr fontAlgn="base"/>
            <a:r>
              <a:rPr lang="en-US" sz="2800" strike="noStrike" noProof="1">
                <a:solidFill>
                  <a:schemeClr val="accent1"/>
                </a:solidFill>
                <a:effectLst>
                  <a:outerShdw blurRad="38100" dist="25400" dir="5400000" algn="ctr" rotWithShape="0">
                    <a:srgbClr val="6E747A">
                      <a:alpha val="43000"/>
                    </a:srgbClr>
                  </a:outerShdw>
                </a:effectLst>
              </a:rPr>
              <a:t>Solitary</a:t>
            </a:r>
            <a:r>
              <a:rPr lang="en-US" sz="2800" strike="noStrike" noProof="1"/>
              <a:t> (intrapersonal): </a:t>
            </a:r>
            <a:r>
              <a:rPr lang="en-GB" altLang="en-US" sz="2800" strike="noStrike" noProof="1"/>
              <a:t>Working</a:t>
            </a:r>
            <a:r>
              <a:rPr lang="en-US" sz="2800" strike="noStrike" noProof="1"/>
              <a:t> alone and us</a:t>
            </a:r>
            <a:r>
              <a:rPr lang="en-GB" altLang="en-US" sz="2800" strike="noStrike" noProof="1"/>
              <a:t>ing</a:t>
            </a:r>
            <a:r>
              <a:rPr lang="en-US" sz="2800" strike="noStrike" noProof="1"/>
              <a:t> self-study.</a:t>
            </a:r>
            <a:endParaRPr lang="en-US" sz="2800" strike="noStrike" noProof="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Title 10241"/>
          <p:cNvSpPr>
            <a:spLocks noGrp="1"/>
          </p:cNvSpPr>
          <p:nvPr>
            <p:ph type="title"/>
          </p:nvPr>
        </p:nvSpPr>
        <p:spPr>
          <a:xfrm>
            <a:off x="457200" y="15875"/>
            <a:ext cx="8229600" cy="922338"/>
          </a:xfrm>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anchor="ctr" anchorCtr="1"/>
          <a:p>
            <a:pPr algn="ctr" fontAlgn="base"/>
            <a:r>
              <a:rPr lang="en-US" altLang="zh-CN" strike="noStrike" noProof="1"/>
              <a:t>Examples of TPR style games </a:t>
            </a:r>
            <a:endParaRPr lang="en-US" altLang="zh-CN" strike="noStrike" noProof="1"/>
          </a:p>
        </p:txBody>
      </p:sp>
      <p:sp>
        <p:nvSpPr>
          <p:cNvPr id="10243" name="Text Placeholder 10242"/>
          <p:cNvSpPr>
            <a:spLocks noGrp="1"/>
          </p:cNvSpPr>
          <p:nvPr>
            <p:ph idx="1"/>
          </p:nvPr>
        </p:nvSpPr>
        <p:spPr>
          <a:xfrm>
            <a:off x="457200" y="819150"/>
            <a:ext cx="8229600" cy="5934075"/>
          </a:xfrm>
          <a:solidFill>
            <a:schemeClr val="lt1"/>
          </a:solidFill>
          <a:ln w="12700">
            <a:solidFill>
              <a:schemeClr val="accent6"/>
            </a:solidFill>
            <a:miter lim="800000"/>
          </a:ln>
        </p:spPr>
        <p:style>
          <a:lnRef idx="2">
            <a:schemeClr val="accent6"/>
          </a:lnRef>
          <a:fillRef idx="1">
            <a:schemeClr val="lt1"/>
          </a:fillRef>
          <a:effectRef idx="0">
            <a:schemeClr val="accent6"/>
          </a:effectRef>
          <a:fontRef idx="minor">
            <a:schemeClr val="dk1"/>
          </a:fontRef>
        </p:style>
        <p:txBody>
          <a:bodyPr/>
          <a:p>
            <a:pPr fontAlgn="base"/>
            <a:r>
              <a:rPr lang="en-US" altLang="zh-CN" b="1" u="sng" strike="noStrike" noProof="1">
                <a:ln w="6600">
                  <a:solidFill>
                    <a:schemeClr val="accent2"/>
                  </a:solidFill>
                  <a:prstDash val="solid"/>
                </a:ln>
                <a:solidFill>
                  <a:srgbClr val="FFFFFF"/>
                </a:solidFill>
                <a:effectLst>
                  <a:outerShdw dist="38100" dir="2700000" algn="tl" rotWithShape="0">
                    <a:schemeClr val="accent2"/>
                  </a:outerShdw>
                </a:effectLst>
              </a:rPr>
              <a:t>Action</a:t>
            </a:r>
            <a:r>
              <a:rPr lang="en-GB" altLang="en-US" b="1" u="sng" strike="noStrike" noProof="1">
                <a:ln w="6600">
                  <a:solidFill>
                    <a:schemeClr val="accent2"/>
                  </a:solidFill>
                  <a:prstDash val="solid"/>
                </a:ln>
                <a:solidFill>
                  <a:srgbClr val="FFFFFF"/>
                </a:solidFill>
                <a:effectLst>
                  <a:outerShdw dist="38100" dir="2700000" algn="tl" rotWithShape="0">
                    <a:schemeClr val="accent2"/>
                  </a:outerShdw>
                </a:effectLst>
              </a:rPr>
              <a:t>/</a:t>
            </a:r>
            <a:r>
              <a:rPr lang="en-GB" altLang="en-US" b="1" u="sng" strike="noStrike" noProof="1">
                <a:ln w="6600">
                  <a:solidFill>
                    <a:schemeClr val="accent2"/>
                  </a:solidFill>
                  <a:prstDash val="solid"/>
                </a:ln>
                <a:solidFill>
                  <a:srgbClr val="FFFFFF"/>
                </a:solidFill>
                <a:effectLst>
                  <a:outerShdw dist="38100" dir="2700000" algn="tl" rotWithShape="0">
                    <a:schemeClr val="accent2"/>
                  </a:outerShdw>
                </a:effectLst>
              </a:rPr>
              <a:t>kinesthetic</a:t>
            </a:r>
            <a:r>
              <a:rPr lang="en-US" altLang="zh-CN" b="1" u="sng" strike="noStrike" noProof="1">
                <a:ln w="6600">
                  <a:solidFill>
                    <a:schemeClr val="accent2"/>
                  </a:solidFill>
                  <a:prstDash val="solid"/>
                </a:ln>
                <a:solidFill>
                  <a:srgbClr val="FFFFFF"/>
                </a:solidFill>
                <a:effectLst>
                  <a:outerShdw dist="38100" dir="2700000" algn="tl" rotWithShape="0">
                    <a:schemeClr val="accent2"/>
                  </a:outerShdw>
                </a:effectLst>
              </a:rPr>
              <a:t> games:</a:t>
            </a:r>
            <a:r>
              <a:rPr lang="en-US" altLang="zh-CN" strike="noStrike" noProof="1">
                <a:ln w="9525" cmpd="sng">
                  <a:solidFill>
                    <a:schemeClr val="accent1"/>
                  </a:solidFill>
                  <a:prstDash val="solid"/>
                </a:ln>
                <a:solidFill>
                  <a:srgbClr val="70AD47">
                    <a:tint val="1000"/>
                  </a:srgbClr>
                </a:solidFill>
                <a:effectLst>
                  <a:glow rad="38100">
                    <a:schemeClr val="accent1">
                      <a:alpha val="40000"/>
                    </a:schemeClr>
                  </a:glow>
                </a:effectLst>
              </a:rPr>
              <a:t> </a:t>
            </a:r>
            <a:endParaRPr lang="en-US" altLang="zh-CN" strike="noStrike" noProof="1">
              <a:ln w="9525" cmpd="sng">
                <a:solidFill>
                  <a:schemeClr val="accent1"/>
                </a:solidFill>
                <a:prstDash val="solid"/>
              </a:ln>
              <a:solidFill>
                <a:srgbClr val="70AD47">
                  <a:tint val="1000"/>
                </a:srgbClr>
              </a:solidFill>
              <a:effectLst>
                <a:glow rad="38100">
                  <a:schemeClr val="accent1">
                    <a:alpha val="40000"/>
                  </a:schemeClr>
                </a:glow>
              </a:effectLst>
            </a:endParaRPr>
          </a:p>
          <a:p>
            <a:pPr fontAlgn="base"/>
            <a:r>
              <a:rPr lang="en-GB" altLang="en-US" strike="noStrike" noProof="1" err="1">
                <a:solidFill>
                  <a:schemeClr val="accent1"/>
                </a:solidFill>
                <a:effectLst>
                  <a:outerShdw blurRad="38100" dist="25400" dir="5400000" algn="ctr" rotWithShape="0">
                    <a:srgbClr val="6E747A">
                      <a:alpha val="43000"/>
                    </a:srgbClr>
                  </a:outerShdw>
                </a:effectLst>
              </a:rPr>
              <a:t>1)</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Simon says (body parts) </a:t>
            </a:r>
            <a:r>
              <a:rPr lang="en-GB" altLang="en-US"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GB" altLang="en-US" strike="noStrike" noProof="1" err="1">
                <a:solidFill>
                  <a:schemeClr val="accent1"/>
                </a:solidFill>
                <a:effectLst>
                  <a:outerShdw blurRad="38100" dist="25400" dir="5400000" algn="ctr" rotWithShape="0">
                    <a:srgbClr val="6E747A">
                      <a:alpha val="43000"/>
                    </a:srgbClr>
                  </a:outerShdw>
                </a:effectLst>
              </a:rPr>
              <a:t>2)</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Back to board, </a:t>
            </a:r>
            <a:r>
              <a:rPr lang="en-GB" altLang="en-US" strike="noStrike" noProof="1" err="1">
                <a:solidFill>
                  <a:schemeClr val="accent1"/>
                </a:solidFill>
                <a:effectLst>
                  <a:outerShdw blurRad="38100" dist="25400" dir="5400000" algn="ctr" rotWithShape="0">
                    <a:srgbClr val="6E747A">
                      <a:alpha val="43000"/>
                    </a:srgbClr>
                  </a:outerShdw>
                </a:effectLst>
              </a:rPr>
              <a:t>3)</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teacher actions,</a:t>
            </a:r>
            <a:r>
              <a:rPr lang="en-GB" altLang="en-US" strike="noStrike" noProof="1" err="1">
                <a:solidFill>
                  <a:schemeClr val="accent1"/>
                </a:solidFill>
                <a:effectLst>
                  <a:outerShdw blurRad="38100" dist="25400" dir="5400000" algn="ctr" rotWithShape="0">
                    <a:srgbClr val="6E747A">
                      <a:alpha val="43000"/>
                    </a:srgbClr>
                  </a:outerShdw>
                </a:effectLst>
              </a:rPr>
              <a:t>4)</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hide the card, </a:t>
            </a:r>
            <a:r>
              <a:rPr lang="en-GB" altLang="en-US" strike="noStrike" noProof="1" err="1">
                <a:solidFill>
                  <a:schemeClr val="accent1"/>
                </a:solidFill>
                <a:effectLst>
                  <a:outerShdw blurRad="38100" dist="25400" dir="5400000" algn="ctr" rotWithShape="0">
                    <a:srgbClr val="6E747A">
                      <a:alpha val="43000"/>
                    </a:srgbClr>
                  </a:outerShdw>
                </a:effectLst>
              </a:rPr>
              <a:t>5)</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charades,</a:t>
            </a:r>
            <a:r>
              <a:rPr lang="en-US" altLang="zh-CN" strike="noStrike" noProof="1" err="1">
                <a:solidFill>
                  <a:schemeClr val="accent1"/>
                </a:solidFill>
                <a:effectLst>
                  <a:outerShdw blurRad="38100" dist="25400" dir="5400000" algn="ctr" rotWithShape="0">
                    <a:srgbClr val="6E747A">
                      <a:alpha val="43000"/>
                    </a:srgbClr>
                  </a:outerShdw>
                </a:effectLst>
              </a:rPr>
              <a:t> </a:t>
            </a:r>
            <a:r>
              <a:rPr lang="en-GB" altLang="en-US" strike="noStrike" noProof="1" err="1">
                <a:solidFill>
                  <a:schemeClr val="accent1"/>
                </a:solidFill>
                <a:effectLst>
                  <a:outerShdw blurRad="38100" dist="25400" dir="5400000" algn="ctr" rotWithShape="0">
                    <a:srgbClr val="6E747A">
                      <a:alpha val="43000"/>
                    </a:srgbClr>
                  </a:outerShdw>
                </a:effectLst>
              </a:rPr>
              <a:t>6)</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jump through hoops, </a:t>
            </a:r>
            <a:r>
              <a:rPr lang="en-GB" altLang="en-US" strike="noStrike" noProof="1" err="1">
                <a:solidFill>
                  <a:schemeClr val="accent1"/>
                </a:solidFill>
                <a:effectLst>
                  <a:outerShdw blurRad="38100" dist="25400" dir="5400000" algn="ctr" rotWithShape="0">
                    <a:srgbClr val="6E747A">
                      <a:alpha val="43000"/>
                    </a:srgbClr>
                  </a:outerShdw>
                </a:effectLst>
              </a:rPr>
              <a:t>7)</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hit the cards, </a:t>
            </a:r>
            <a:r>
              <a:rPr lang="en-GB" altLang="en-US" strike="noStrike" noProof="1" err="1">
                <a:solidFill>
                  <a:schemeClr val="accent1"/>
                </a:solidFill>
                <a:effectLst>
                  <a:outerShdw blurRad="38100" dist="25400" dir="5400000" algn="ctr" rotWithShape="0">
                    <a:srgbClr val="6E747A">
                      <a:alpha val="43000"/>
                    </a:srgbClr>
                  </a:outerShdw>
                </a:effectLst>
              </a:rPr>
              <a:t>8)</a:t>
            </a:r>
            <a:r>
              <a:rPr lang="en-US" altLang="zh-CN" strike="noStrike" noProof="1" err="1">
                <a:ln w="6600">
                  <a:solidFill>
                    <a:schemeClr val="accent2"/>
                  </a:solidFill>
                  <a:prstDash val="solid"/>
                </a:ln>
                <a:solidFill>
                  <a:srgbClr val="FFFFFF"/>
                </a:solidFill>
                <a:effectLst>
                  <a:outerShdw dist="38100" dir="2700000" algn="tl" rotWithShape="0">
                    <a:schemeClr val="accent2"/>
                  </a:outerShdw>
                </a:effectLst>
              </a:rPr>
              <a:t>pictionary</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 </a:t>
            </a:r>
            <a:r>
              <a:rPr lang="en-GB" altLang="en-US" strike="noStrike" noProof="1">
                <a:solidFill>
                  <a:schemeClr val="accent1"/>
                </a:solidFill>
                <a:effectLst>
                  <a:outerShdw blurRad="38100" dist="25400" dir="5400000" algn="ctr" rotWithShape="0">
                    <a:srgbClr val="6E747A">
                      <a:alpha val="43000"/>
                    </a:srgbClr>
                  </a:outerShdw>
                </a:effectLst>
                <a:sym typeface="+mn-ea"/>
              </a:rPr>
              <a:t>9)</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sym typeface="+mn-ea"/>
              </a:rPr>
              <a:t>one or two </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kids </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sym typeface="+mn-ea"/>
              </a:rPr>
              <a:t>c</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hange seats. </a:t>
            </a:r>
            <a:r>
              <a:rPr lang="en-GB" altLang="en-US" strike="noStrike" noProof="1">
                <a:solidFill>
                  <a:schemeClr val="accent1"/>
                </a:solidFill>
                <a:effectLst>
                  <a:outerShdw blurRad="38100" dist="25400" dir="5400000" algn="ctr" rotWithShape="0">
                    <a:srgbClr val="6E747A">
                      <a:alpha val="43000"/>
                    </a:srgbClr>
                  </a:outerShdw>
                </a:effectLst>
                <a:sym typeface="+mn-ea"/>
              </a:rPr>
              <a:t>10)</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Everybody changes seats. </a:t>
            </a:r>
            <a:r>
              <a:rPr lang="en-GB" altLang="en-US" strike="noStrike" noProof="1">
                <a:solidFill>
                  <a:schemeClr val="accent1"/>
                </a:solidFill>
                <a:effectLst>
                  <a:outerShdw blurRad="38100" dist="25400" dir="5400000" algn="ctr" rotWithShape="0">
                    <a:srgbClr val="6E747A">
                      <a:alpha val="43000"/>
                    </a:srgbClr>
                  </a:outerShdw>
                </a:effectLst>
                <a:sym typeface="+mn-ea"/>
              </a:rPr>
              <a:t>11)</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Beanbags place, </a:t>
            </a:r>
            <a:r>
              <a:rPr lang="en-GB" altLang="en-US" strike="noStrike" noProof="1">
                <a:solidFill>
                  <a:schemeClr val="accent1"/>
                </a:solidFill>
                <a:effectLst>
                  <a:outerShdw blurRad="38100" dist="25400" dir="5400000" algn="ctr" rotWithShape="0">
                    <a:srgbClr val="6E747A">
                      <a:alpha val="43000"/>
                    </a:srgbClr>
                  </a:outerShdw>
                </a:effectLst>
                <a:sym typeface="+mn-ea"/>
              </a:rPr>
              <a:t>12)</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hide and describe where, </a:t>
            </a:r>
            <a:r>
              <a:rPr lang="en-GB" altLang="en-US" strike="noStrike" noProof="1">
                <a:solidFill>
                  <a:schemeClr val="accent1"/>
                </a:solidFill>
                <a:effectLst>
                  <a:outerShdw blurRad="38100" dist="25400" dir="5400000" algn="ctr" rotWithShape="0">
                    <a:srgbClr val="6E747A">
                      <a:alpha val="43000"/>
                    </a:srgbClr>
                  </a:outerShdw>
                </a:effectLst>
                <a:sym typeface="+mn-ea"/>
              </a:rPr>
              <a:t>13)</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sym typeface="+mn-ea"/>
              </a:rPr>
              <a:t> </a:t>
            </a:r>
            <a:r>
              <a:rPr lang="en-US" altLang="zh-CN" strike="noStrike" noProof="1">
                <a:ln w="6600">
                  <a:solidFill>
                    <a:schemeClr val="accent2"/>
                  </a:solidFill>
                  <a:prstDash val="solid"/>
                </a:ln>
                <a:solidFill>
                  <a:srgbClr val="FFFFFF"/>
                </a:solidFill>
                <a:effectLst>
                  <a:outerShdw dist="38100" dir="2700000" algn="tl" rotWithShape="0">
                    <a:schemeClr val="accent2"/>
                  </a:outerShdw>
                </a:effectLst>
                <a:sym typeface="+mn-ea"/>
              </a:rPr>
              <a:t>take the person to the right place and time how long. </a:t>
            </a:r>
            <a:r>
              <a:rPr lang="en-GB" altLang="en-US" strike="noStrike" noProof="1">
                <a:solidFill>
                  <a:schemeClr val="accent1"/>
                </a:solidFill>
                <a:effectLst>
                  <a:outerShdw blurRad="38100" dist="25400" dir="5400000" algn="ctr" rotWithShape="0">
                    <a:srgbClr val="6E747A">
                      <a:alpha val="43000"/>
                    </a:srgbClr>
                  </a:outerShdw>
                </a:effectLst>
                <a:sym typeface="+mn-ea"/>
              </a:rPr>
              <a:t>14)</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sym typeface="+mn-ea"/>
              </a:rPr>
              <a:t>Run around the chairs and sit down. </a:t>
            </a:r>
            <a:r>
              <a:rPr lang="en-GB" altLang="en-US" strike="noStrike" noProof="1">
                <a:solidFill>
                  <a:schemeClr val="accent1"/>
                </a:solidFill>
                <a:effectLst>
                  <a:outerShdw blurRad="38100" dist="25400" dir="5400000" algn="ctr" rotWithShape="0">
                    <a:srgbClr val="6E747A">
                      <a:alpha val="43000"/>
                    </a:srgbClr>
                  </a:outerShdw>
                </a:effectLst>
                <a:sym typeface="+mn-ea"/>
              </a:rPr>
              <a:t>15)</a:t>
            </a:r>
            <a:r>
              <a:rPr lang="en-GB" altLang="en-US" strike="noStrike" noProof="1">
                <a:ln w="6600">
                  <a:solidFill>
                    <a:schemeClr val="accent2"/>
                  </a:solidFill>
                  <a:prstDash val="solid"/>
                </a:ln>
                <a:solidFill>
                  <a:srgbClr val="FFFFFF"/>
                </a:solidFill>
                <a:effectLst>
                  <a:outerShdw dist="38100" dir="2700000" algn="tl" rotWithShape="0">
                    <a:schemeClr val="accent2"/>
                  </a:outerShdw>
                </a:effectLst>
                <a:sym typeface="+mn-ea"/>
              </a:rPr>
              <a:t>Crawl under table and race back to seat- relay or individual races.</a:t>
            </a:r>
            <a:endParaRPr lang="en-US" altLang="zh-CN" strike="noStrike" noProof="1">
              <a:ln w="6600">
                <a:solidFill>
                  <a:schemeClr val="accent2"/>
                </a:solidFill>
                <a:prstDash val="solid"/>
              </a:ln>
              <a:solidFill>
                <a:srgbClr val="FFFFFF"/>
              </a:solidFill>
              <a:effectLst>
                <a:outerShdw dist="38100" dir="2700000" algn="tl" rotWithShape="0">
                  <a:schemeClr val="accent2"/>
                </a:outerShdw>
              </a:effectLst>
            </a:endParaRPr>
          </a:p>
          <a:p>
            <a:pPr fontAlgn="base"/>
            <a:endParaRPr lang="en-US" altLang="zh-CN" strike="noStrike" noProof="1">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Title 11265"/>
          <p:cNvSpPr>
            <a:spLocks noGrp="1"/>
          </p:cNvSpPr>
          <p:nvPr>
            <p:ph type="title"/>
          </p:nvPr>
        </p:nvSpPr>
        <p:spPr>
          <a:xfrm>
            <a:off x="457200" y="34925"/>
            <a:ext cx="8229600" cy="830263"/>
          </a:xfrm>
          <a:solidFill>
            <a:schemeClr val="accent2"/>
          </a:solidFill>
          <a:ln w="19050">
            <a:solidFill>
              <a:schemeClr val="lt1"/>
            </a:solidFill>
            <a:miter lim="800000"/>
          </a:ln>
        </p:spPr>
        <p:style>
          <a:lnRef idx="3">
            <a:schemeClr val="lt1"/>
          </a:lnRef>
          <a:fillRef idx="1">
            <a:schemeClr val="accent2"/>
          </a:fillRef>
          <a:effectRef idx="1">
            <a:schemeClr val="accent2"/>
          </a:effectRef>
          <a:fontRef idx="minor">
            <a:schemeClr val="lt1"/>
          </a:fontRef>
        </p:style>
        <p:txBody>
          <a:bodyPr anchor="ctr" anchorCtr="1"/>
          <a:p>
            <a:pPr fontAlgn="base"/>
            <a:r>
              <a:rPr lang="en-US" altLang="zh-CN" strike="noStrike" noProof="1"/>
              <a:t>More TPR games</a:t>
            </a:r>
            <a:endParaRPr lang="en-US" altLang="zh-CN" strike="noStrike" noProof="1"/>
          </a:p>
        </p:txBody>
      </p:sp>
      <p:sp>
        <p:nvSpPr>
          <p:cNvPr id="11267" name="Text Placeholder 11266"/>
          <p:cNvSpPr>
            <a:spLocks noGrp="1"/>
          </p:cNvSpPr>
          <p:nvPr>
            <p:ph idx="1"/>
          </p:nvPr>
        </p:nvSpPr>
        <p:spPr>
          <a:xfrm>
            <a:off x="457200" y="864869"/>
            <a:ext cx="8229600" cy="4266566"/>
          </a:xfrm>
        </p:spPr>
        <p:txBody>
          <a:bodyPr/>
          <a:p>
            <a:pPr fontAlgn="base"/>
            <a:r>
              <a:rPr lang="en-US" altLang="zh-CN" sz="2800" strike="noStrike" noProof="1">
                <a:ln w="6600">
                  <a:solidFill>
                    <a:schemeClr val="accent2"/>
                  </a:solidFill>
                  <a:prstDash val="solid"/>
                </a:ln>
                <a:solidFill>
                  <a:srgbClr val="FFFFFF"/>
                </a:solidFill>
                <a:effectLst>
                  <a:outerShdw dist="38100" dir="2700000" algn="tl" rotWithShape="0">
                    <a:schemeClr val="accent2"/>
                  </a:outerShdw>
                </a:effectLst>
              </a:rPr>
              <a:t>Listening</a:t>
            </a:r>
            <a:r>
              <a:rPr lang="en-GB" altLang="en-US" sz="2800" strike="noStrike" noProof="1">
                <a:ln w="6600">
                  <a:solidFill>
                    <a:schemeClr val="accent2"/>
                  </a:solidFill>
                  <a:prstDash val="solid"/>
                </a:ln>
                <a:solidFill>
                  <a:srgbClr val="FFFFFF"/>
                </a:solidFill>
                <a:effectLst>
                  <a:outerShdw dist="38100" dir="2700000" algn="tl" rotWithShape="0">
                    <a:schemeClr val="accent2"/>
                  </a:outerShdw>
                </a:effectLst>
              </a:rPr>
              <a:t>( auditory)</a:t>
            </a:r>
            <a:r>
              <a:rPr lang="en-US" altLang="zh-CN" sz="2800" strike="noStrike" noProof="1">
                <a:ln w="6600">
                  <a:solidFill>
                    <a:schemeClr val="accent2"/>
                  </a:solidFill>
                  <a:prstDash val="solid"/>
                </a:ln>
                <a:solidFill>
                  <a:srgbClr val="FFFFFF"/>
                </a:solidFill>
                <a:effectLst>
                  <a:outerShdw dist="38100" dir="2700000" algn="tl" rotWithShape="0">
                    <a:schemeClr val="accent2"/>
                  </a:outerShdw>
                </a:effectLst>
              </a:rPr>
              <a:t>:  </a:t>
            </a:r>
            <a:r>
              <a:rPr lang="en-GB" altLang="en-US" sz="2800" strike="noStrike" noProof="1">
                <a:ln w="6600">
                  <a:solidFill>
                    <a:schemeClr val="accent2"/>
                  </a:solidFill>
                  <a:prstDash val="solid"/>
                </a:ln>
                <a:solidFill>
                  <a:srgbClr val="67DAFF"/>
                </a:solidFill>
                <a:effectLst>
                  <a:outerShdw dist="38100" dir="2700000" algn="tl" rotWithShape="0">
                    <a:schemeClr val="accent2"/>
                  </a:outerShdw>
                </a:effectLst>
              </a:rPr>
              <a:t>1)</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hold card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and </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stand up when teacher says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or does the action</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GB" altLang="en-US" sz="2800" strike="noStrike" noProof="1" err="1">
                <a:ln w="6600">
                  <a:solidFill>
                    <a:schemeClr val="accent2"/>
                  </a:solidFill>
                  <a:prstDash val="solid"/>
                </a:ln>
                <a:solidFill>
                  <a:srgbClr val="67DAFF"/>
                </a:solidFill>
                <a:effectLst>
                  <a:outerShdw dist="38100" dir="2700000" algn="tl" rotWithShape="0">
                    <a:schemeClr val="accent2"/>
                  </a:outerShdw>
                </a:effectLst>
              </a:rPr>
              <a:t>2)</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R</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ead a story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and the do actions when they hear the target vocabulary</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GB" altLang="en-US" sz="2800" strike="noStrike" noProof="1" err="1">
                <a:ln w="6600">
                  <a:solidFill>
                    <a:schemeClr val="accent2"/>
                  </a:solidFill>
                  <a:prstDash val="solid"/>
                </a:ln>
                <a:solidFill>
                  <a:srgbClr val="67DAFF"/>
                </a:solidFill>
                <a:effectLst>
                  <a:outerShdw dist="38100" dir="2700000" algn="tl" rotWithShape="0">
                    <a:schemeClr val="accent2"/>
                  </a:outerShdw>
                </a:effectLst>
              </a:rPr>
              <a:t>3)</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swap chairs when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specific </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vocab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is </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said </a:t>
            </a:r>
            <a:r>
              <a:rPr lang="en-GB" altLang="en-US" sz="2800" strike="noStrike" noProof="1"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(can be actions included and can get students to be teacher here too)</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GB" altLang="en-US" sz="2800" strike="noStrike" noProof="1" err="1">
                <a:ln w="6600">
                  <a:solidFill>
                    <a:schemeClr val="accent2"/>
                  </a:solidFill>
                  <a:prstDash val="solid"/>
                </a:ln>
                <a:solidFill>
                  <a:srgbClr val="67DAFF"/>
                </a:solidFill>
                <a:effectLst>
                  <a:outerShdw dist="38100" dir="2700000" algn="tl" rotWithShape="0">
                    <a:schemeClr val="accent2"/>
                  </a:outerShdw>
                </a:effectLst>
              </a:rPr>
              <a:t>4)</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 </a:t>
            </a:r>
            <a:r>
              <a:rPr lang="en-GB" altLang="en-US" sz="2800" strike="noStrike" noProof="1" err="1">
                <a:ln w="6600">
                  <a:solidFill>
                    <a:schemeClr val="accent2"/>
                  </a:solidFill>
                  <a:prstDash val="solid"/>
                </a:ln>
                <a:solidFill>
                  <a:srgbClr val="FFFFFF"/>
                </a:solidFill>
                <a:effectLst>
                  <a:outerShdw dist="38100" dir="2700000" algn="tl" rotWithShape="0">
                    <a:schemeClr val="accent2"/>
                  </a:outerShdw>
                </a:effectLst>
              </a:rPr>
              <a:t>M</a:t>
            </a:r>
            <a:r>
              <a:rPr lang="en-US" altLang="zh-CN" sz="2800" strike="noStrike" noProof="1" err="1">
                <a:ln w="6600">
                  <a:solidFill>
                    <a:schemeClr val="accent2"/>
                  </a:solidFill>
                  <a:prstDash val="solid"/>
                </a:ln>
                <a:solidFill>
                  <a:srgbClr val="FFFFFF"/>
                </a:solidFill>
                <a:effectLst>
                  <a:outerShdw dist="38100" dir="2700000" algn="tl" rotWithShape="0">
                    <a:schemeClr val="accent2"/>
                  </a:outerShdw>
                </a:effectLst>
              </a:rPr>
              <a:t>atch vocab</a:t>
            </a:r>
            <a:r>
              <a:rPr lang="en-GB" altLang="en-US" sz="2800" strike="noStrike" noProof="1" err="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(picture to word)</a:t>
            </a:r>
            <a:r>
              <a:rPr lang="en-US" altLang="zh-CN" sz="2800" strike="noStrike" noProof="1">
                <a:ln w="6600">
                  <a:solidFill>
                    <a:schemeClr val="accent2"/>
                  </a:solidFill>
                  <a:prstDash val="solid"/>
                </a:ln>
                <a:solidFill>
                  <a:srgbClr val="FFFFFF"/>
                </a:solidFill>
                <a:effectLst>
                  <a:outerShdw dist="38100" dir="2700000" algn="tl" rotWithShape="0">
                    <a:schemeClr val="accent2"/>
                  </a:outerShdw>
                </a:effectLst>
              </a:rPr>
              <a:t> when said. </a:t>
            </a:r>
            <a:r>
              <a:rPr lang="en-GB" altLang="en-US" sz="2800" strike="noStrike" noProof="1">
                <a:ln w="6600">
                  <a:solidFill>
                    <a:schemeClr val="accent2"/>
                  </a:solidFill>
                  <a:prstDash val="solid"/>
                </a:ln>
                <a:solidFill>
                  <a:srgbClr val="67DAFF"/>
                </a:solidFill>
                <a:effectLst>
                  <a:outerShdw dist="38100" dir="2700000" algn="tl" rotWithShape="0">
                    <a:schemeClr val="accent2"/>
                  </a:outerShdw>
                </a:effectLst>
              </a:rPr>
              <a:t>5)</a:t>
            </a:r>
            <a:r>
              <a:rPr lang="en-US" altLang="zh-CN" sz="2800" strike="noStrike" noProof="1">
                <a:ln w="6600">
                  <a:solidFill>
                    <a:schemeClr val="accent2"/>
                  </a:solidFill>
                  <a:prstDash val="solid"/>
                </a:ln>
                <a:solidFill>
                  <a:srgbClr val="FFFFFF"/>
                </a:solidFill>
                <a:effectLst>
                  <a:outerShdw dist="38100" dir="2700000" algn="tl" rotWithShape="0">
                    <a:schemeClr val="accent2"/>
                  </a:outerShdw>
                </a:effectLst>
              </a:rPr>
              <a:t>Hit whiteboard </a:t>
            </a:r>
            <a:r>
              <a:rPr lang="en-GB" altLang="en-US"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(or can stick them on wall and use a sticky ball or fly swatter to hit the right one)</a:t>
            </a:r>
            <a:endParaRPr lang="en-GB" altLang="en-US" sz="2800" strike="noStrike" noProof="1">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pic>
        <p:nvPicPr>
          <p:cNvPr id="2" name="Picture 11267" descr="duck"/>
          <p:cNvPicPr>
            <a:picLocks noChangeAspect="1"/>
          </p:cNvPicPr>
          <p:nvPr/>
        </p:nvPicPr>
        <p:blipFill>
          <a:blip r:embed="rId1"/>
          <a:srcRect b="17044"/>
          <a:stretch>
            <a:fillRect/>
          </a:stretch>
        </p:blipFill>
        <p:spPr>
          <a:xfrm>
            <a:off x="17463" y="4860925"/>
            <a:ext cx="2627312" cy="1779588"/>
          </a:xfrm>
          <a:prstGeom prst="rect">
            <a:avLst/>
          </a:prstGeom>
          <a:noFill/>
          <a:ln w="9525">
            <a:noFill/>
          </a:ln>
        </p:spPr>
      </p:pic>
      <p:pic>
        <p:nvPicPr>
          <p:cNvPr id="11268" name="Picture 11268" descr="QQ截图20120327154709"/>
          <p:cNvPicPr>
            <a:picLocks noChangeAspect="1"/>
          </p:cNvPicPr>
          <p:nvPr/>
        </p:nvPicPr>
        <p:blipFill>
          <a:blip r:embed="rId2"/>
          <a:srcRect l="-56" t="-8688" r="56" b="8688"/>
          <a:stretch>
            <a:fillRect/>
          </a:stretch>
        </p:blipFill>
        <p:spPr>
          <a:xfrm>
            <a:off x="2698750" y="4699000"/>
            <a:ext cx="2232025" cy="1941513"/>
          </a:xfrm>
          <a:prstGeom prst="rect">
            <a:avLst/>
          </a:prstGeom>
          <a:noFill/>
          <a:ln w="9525">
            <a:noFill/>
          </a:ln>
        </p:spPr>
      </p:pic>
      <p:pic>
        <p:nvPicPr>
          <p:cNvPr id="11269" name="Picture 11269" descr="apple"/>
          <p:cNvPicPr>
            <a:picLocks noChangeAspect="1"/>
          </p:cNvPicPr>
          <p:nvPr/>
        </p:nvPicPr>
        <p:blipFill>
          <a:blip r:embed="rId3"/>
          <a:stretch>
            <a:fillRect/>
          </a:stretch>
        </p:blipFill>
        <p:spPr>
          <a:xfrm>
            <a:off x="5014913" y="4860925"/>
            <a:ext cx="1943100" cy="1779588"/>
          </a:xfrm>
          <a:prstGeom prst="rect">
            <a:avLst/>
          </a:prstGeom>
          <a:noFill/>
          <a:ln w="9525">
            <a:noFill/>
          </a:ln>
        </p:spPr>
      </p:pic>
      <p:pic>
        <p:nvPicPr>
          <p:cNvPr id="11270" name="Picture 11270" descr="banana"/>
          <p:cNvPicPr>
            <a:picLocks noChangeAspect="1"/>
          </p:cNvPicPr>
          <p:nvPr/>
        </p:nvPicPr>
        <p:blipFill>
          <a:blip r:embed="rId4"/>
          <a:srcRect t="3682"/>
          <a:stretch>
            <a:fillRect/>
          </a:stretch>
        </p:blipFill>
        <p:spPr>
          <a:xfrm>
            <a:off x="7110413" y="4860925"/>
            <a:ext cx="2051050" cy="1781175"/>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Title 16385"/>
          <p:cNvSpPr>
            <a:spLocks noGrp="1"/>
          </p:cNvSpPr>
          <p:nvPr>
            <p:ph type="title"/>
          </p:nvPr>
        </p:nvSpPr>
        <p: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anchor="ctr" anchorCtr="1"/>
          <a:p>
            <a:pPr fontAlgn="base"/>
            <a:r>
              <a:rPr lang="en-US" altLang="zh-CN" strike="noStrike" noProof="1"/>
              <a:t>Whole brain teaching</a:t>
            </a:r>
            <a:endParaRPr lang="en-US" altLang="zh-CN" strike="noStrike" noProof="1"/>
          </a:p>
        </p:txBody>
      </p:sp>
      <p:sp>
        <p:nvSpPr>
          <p:cNvPr id="16387" name="Text Placeholder 16386"/>
          <p:cNvSpPr>
            <a:spLocks noGrp="1"/>
          </p:cNvSpPr>
          <p:nvPr>
            <p:ph idx="1"/>
          </p:nvPr>
        </p:nvSpPr>
        <p:spPr>
          <a:xfrm>
            <a:off x="457200" y="1600200"/>
            <a:ext cx="8507413" cy="4530725"/>
          </a:xfrm>
        </p:spPr>
        <p:txBody>
          <a:bodyPr/>
          <a:p>
            <a:pPr fontAlgn="base">
              <a:lnSpc>
                <a:spcPct val="80000"/>
              </a:lnSpc>
            </a:pPr>
            <a:r>
              <a:rPr lang="en-US" altLang="zh-CN" sz="2000" strike="noStrike" noProof="1">
                <a:solidFill>
                  <a:srgbClr val="00FFFF"/>
                </a:solidFill>
                <a:effectLst/>
              </a:rPr>
              <a:t>In traditional learning methods, we tend to focus on the use of the left brain only, i.e. charts, logic, mathematical formulas etc. In the ‘</a:t>
            </a:r>
            <a:r>
              <a:rPr lang="en-US" altLang="zh-CN" sz="2000" b="1" strike="noStrike" noProof="1">
                <a:solidFill>
                  <a:srgbClr val="00FFFF"/>
                </a:solidFill>
                <a:effectLst/>
              </a:rPr>
              <a:t>Whole brain method</a:t>
            </a:r>
            <a:r>
              <a:rPr lang="en-US" altLang="zh-CN" sz="2000" strike="noStrike" noProof="1">
                <a:solidFill>
                  <a:srgbClr val="00FFFF"/>
                </a:solidFill>
                <a:effectLst/>
              </a:rPr>
              <a:t>’ not only right and left hemisphere learning is required, but also other areas such as the reflex brain, the limbic brain and the "new" brain</a:t>
            </a:r>
            <a:r>
              <a:rPr lang="en-US" altLang="zh-CN" sz="2000" strike="noStrike" noProof="1"/>
              <a:t>. </a:t>
            </a:r>
            <a:r>
              <a:rPr lang="en-US" altLang="zh-CN" sz="2000" strike="noStrike" noProof="1">
                <a:sym typeface="Wingdings" panose="05000000000000000000" pitchFamily="2" charset="2"/>
              </a:rPr>
              <a:t> </a:t>
            </a:r>
            <a:r>
              <a:rPr lang="en-US" altLang="zh-CN" sz="2000" b="1" u="sng" strike="noStrike" noProof="1">
                <a:solidFill>
                  <a:srgbClr val="00FF00"/>
                </a:solidFill>
                <a:sym typeface="Wingdings" panose="05000000000000000000" pitchFamily="2" charset="2"/>
              </a:rPr>
              <a:t>Here are some easy ways to  include whole brain teaching in your classroom.</a:t>
            </a:r>
            <a:endParaRPr lang="en-US" altLang="zh-CN" sz="2000" b="1" u="sng" strike="noStrike" noProof="1">
              <a:solidFill>
                <a:srgbClr val="00FF00"/>
              </a:solidFill>
              <a:sym typeface="Wingdings" panose="05000000000000000000" pitchFamily="2" charset="2"/>
            </a:endParaRPr>
          </a:p>
          <a:p>
            <a:pPr fontAlgn="base">
              <a:lnSpc>
                <a:spcPct val="80000"/>
              </a:lnSpc>
            </a:pPr>
            <a:r>
              <a:rPr lang="en-US" altLang="zh-CN" sz="2000" strike="noStrike" noProof="1">
                <a:solidFill>
                  <a:srgbClr val="FF00FF"/>
                </a:solidFill>
              </a:rPr>
              <a:t>Music in the classroom. (before or during)</a:t>
            </a:r>
            <a:endParaRPr lang="en-US" altLang="zh-CN" sz="2000" strike="noStrike" noProof="1">
              <a:solidFill>
                <a:srgbClr val="FF00FF"/>
              </a:solidFill>
            </a:endParaRPr>
          </a:p>
          <a:p>
            <a:pPr fontAlgn="base">
              <a:lnSpc>
                <a:spcPct val="80000"/>
              </a:lnSpc>
            </a:pPr>
            <a:r>
              <a:rPr lang="en-US" altLang="zh-CN" sz="2000" strike="noStrike" noProof="1" err="1">
                <a:solidFill>
                  <a:srgbClr val="FF00FF"/>
                </a:solidFill>
              </a:rPr>
              <a:t>Using coloured</a:t>
            </a:r>
            <a:r>
              <a:rPr lang="en-US" altLang="zh-CN" sz="2000" strike="noStrike" noProof="1">
                <a:solidFill>
                  <a:srgbClr val="FF00FF"/>
                </a:solidFill>
              </a:rPr>
              <a:t> pens</a:t>
            </a:r>
            <a:endParaRPr lang="en-US" altLang="zh-CN" sz="2000" strike="noStrike" noProof="1">
              <a:solidFill>
                <a:srgbClr val="FF00FF"/>
              </a:solidFill>
            </a:endParaRPr>
          </a:p>
          <a:p>
            <a:pPr fontAlgn="base">
              <a:lnSpc>
                <a:spcPct val="80000"/>
              </a:lnSpc>
            </a:pPr>
            <a:r>
              <a:rPr lang="en-US" altLang="zh-CN" sz="2000" strike="noStrike" noProof="1">
                <a:solidFill>
                  <a:srgbClr val="FF00FF"/>
                </a:solidFill>
              </a:rPr>
              <a:t>Add pictures to your teachings- not just flash cards- to stimulate discussions.</a:t>
            </a:r>
            <a:endParaRPr lang="en-US" altLang="zh-CN" sz="2000" strike="noStrike" noProof="1">
              <a:solidFill>
                <a:srgbClr val="FF00FF"/>
              </a:solidFill>
            </a:endParaRPr>
          </a:p>
          <a:p>
            <a:pPr fontAlgn="base">
              <a:lnSpc>
                <a:spcPct val="80000"/>
              </a:lnSpc>
            </a:pPr>
            <a:r>
              <a:rPr lang="en-US" altLang="zh-CN" sz="2000" strike="noStrike" noProof="1">
                <a:solidFill>
                  <a:srgbClr val="FF00FF"/>
                </a:solidFill>
              </a:rPr>
              <a:t>Mind mapping</a:t>
            </a:r>
            <a:endParaRPr lang="en-US" altLang="zh-CN" sz="2000" strike="noStrike" noProof="1">
              <a:solidFill>
                <a:srgbClr val="FF00FF"/>
              </a:solidFill>
            </a:endParaRPr>
          </a:p>
          <a:p>
            <a:pPr fontAlgn="base">
              <a:lnSpc>
                <a:spcPct val="80000"/>
              </a:lnSpc>
            </a:pPr>
            <a:r>
              <a:rPr lang="en-US" altLang="zh-CN" sz="2000" strike="noStrike" noProof="1">
                <a:solidFill>
                  <a:srgbClr val="FF00FF"/>
                </a:solidFill>
              </a:rPr>
              <a:t>Spoken or action cues.</a:t>
            </a:r>
            <a:endParaRPr lang="en-US" altLang="zh-CN" sz="2000" strike="noStrike" noProof="1">
              <a:solidFill>
                <a:srgbClr val="FF00FF"/>
              </a:solidFill>
            </a:endParaRPr>
          </a:p>
          <a:p>
            <a:pPr fontAlgn="base">
              <a:lnSpc>
                <a:spcPct val="80000"/>
              </a:lnSpc>
            </a:pPr>
            <a:r>
              <a:rPr lang="en-US" altLang="zh-CN" sz="2000" strike="noStrike" noProof="1">
                <a:solidFill>
                  <a:srgbClr val="FF00FF"/>
                </a:solidFill>
              </a:rPr>
              <a:t>Matching activities</a:t>
            </a:r>
            <a:endParaRPr lang="en-US" altLang="zh-CN" sz="2000" strike="noStrike" noProof="1">
              <a:solidFill>
                <a:srgbClr val="FF00FF"/>
              </a:solidFill>
            </a:endParaRPr>
          </a:p>
          <a:p>
            <a:pPr fontAlgn="base">
              <a:lnSpc>
                <a:spcPct val="80000"/>
              </a:lnSpc>
            </a:pPr>
            <a:r>
              <a:rPr lang="en-US" altLang="zh-CN" sz="2000" strike="noStrike" noProof="1">
                <a:solidFill>
                  <a:srgbClr val="FF00FF"/>
                </a:solidFill>
              </a:rPr>
              <a:t>Inserting a word to a spoken or read sentence.</a:t>
            </a:r>
            <a:endParaRPr lang="en-US" altLang="zh-CN" sz="2000" strike="noStrike" noProof="1">
              <a:solidFill>
                <a:srgbClr val="FF00FF"/>
              </a:solidFill>
            </a:endParaRPr>
          </a:p>
        </p:txBody>
      </p:sp>
    </p:spTree>
  </p:cSld>
  <p:clrMapOvr>
    <a:masterClrMapping/>
  </p:clrMapOvr>
</p:sld>
</file>

<file path=ppt/theme/theme1.xml><?xml version="1.0" encoding="utf-8"?>
<a:theme xmlns:a="http://schemas.openxmlformats.org/drawingml/2006/main" name="Curtain Call">
  <a:themeElements>
    <a:clrScheme name="">
      <a:dk1>
        <a:srgbClr val="FFFFFF"/>
      </a:dk1>
      <a:lt1>
        <a:srgbClr val="800000"/>
      </a:lt1>
      <a:dk2>
        <a:srgbClr val="FFFFCC"/>
      </a:dk2>
      <a:lt2>
        <a:srgbClr val="602000"/>
      </a:lt2>
      <a:accent1>
        <a:srgbClr val="FF3300"/>
      </a:accent1>
      <a:accent2>
        <a:srgbClr val="000000"/>
      </a:accent2>
      <a:accent3>
        <a:srgbClr val="C1AAAA"/>
      </a:accent3>
      <a:accent4>
        <a:srgbClr val="DCDCDC"/>
      </a:accent4>
      <a:accent5>
        <a:srgbClr val="FFADAA"/>
      </a:accent5>
      <a:accent6>
        <a:srgbClr val="000000"/>
      </a:accent6>
      <a:hlink>
        <a:srgbClr val="EBF25A"/>
      </a:hlink>
      <a:folHlink>
        <a:srgbClr val="F2AA68"/>
      </a:folHlink>
    </a:clrScheme>
    <a:fontScheme name="">
      <a:majorFont>
        <a:latin typeface="Tahoma"/>
        <a:ea typeface="SimSun"/>
        <a:cs typeface=""/>
      </a:majorFont>
      <a:minorFont>
        <a:latin typeface="Tahoma"/>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FFFFFF"/>
        </a:dk1>
        <a:lt1>
          <a:srgbClr val="800000"/>
        </a:lt1>
        <a:dk2>
          <a:srgbClr val="FFFFCC"/>
        </a:dk2>
        <a:lt2>
          <a:srgbClr val="602000"/>
        </a:lt2>
        <a:accent1>
          <a:srgbClr val="FF3300"/>
        </a:accent1>
        <a:accent2>
          <a:srgbClr val="000000"/>
        </a:accent2>
        <a:accent3>
          <a:srgbClr val="C1AAAA"/>
        </a:accent3>
        <a:accent4>
          <a:srgbClr val="DCDCDC"/>
        </a:accent4>
        <a:accent5>
          <a:srgbClr val="FFADAA"/>
        </a:accent5>
        <a:accent6>
          <a:srgbClr val="000000"/>
        </a:accent6>
        <a:hlink>
          <a:srgbClr val="EBF25A"/>
        </a:hlink>
        <a:folHlink>
          <a:srgbClr val="F2AA68"/>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D8F6F8"/>
        </a:dk2>
        <a:lt2>
          <a:srgbClr val="000066"/>
        </a:lt2>
        <a:accent1>
          <a:srgbClr val="0099FF"/>
        </a:accent1>
        <a:accent2>
          <a:srgbClr val="00003A"/>
        </a:accent2>
        <a:accent3>
          <a:srgbClr val="AAAACA"/>
        </a:accent3>
        <a:accent4>
          <a:srgbClr val="DCDCDC"/>
        </a:accent4>
        <a:accent5>
          <a:srgbClr val="AACAFF"/>
        </a:accent5>
        <a:accent6>
          <a:srgbClr val="000033"/>
        </a:accent6>
        <a:hlink>
          <a:srgbClr val="DDD925"/>
        </a:hlink>
        <a:folHlink>
          <a:srgbClr val="72C676"/>
        </a:folHlink>
      </a:clrScheme>
      <a:clrMap bg1="lt1" tx1="dk1" bg2="lt2" tx2="dk2" accent1="accent1" accent2="accent2" accent3="accent3" accent4="accent4" accent5="accent5" accent6="accent6" hlink="hlink" folHlink="folHlink"/>
    </a:extraClrScheme>
    <a:extraClrScheme>
      <a:clrScheme name="">
        <a:dk1>
          <a:srgbClr val="FFFFFF"/>
        </a:dk1>
        <a:lt1>
          <a:srgbClr val="660066"/>
        </a:lt1>
        <a:dk2>
          <a:srgbClr val="FDFBE3"/>
        </a:dk2>
        <a:lt2>
          <a:srgbClr val="4C3D57"/>
        </a:lt2>
        <a:accent1>
          <a:srgbClr val="976C9E"/>
        </a:accent1>
        <a:accent2>
          <a:srgbClr val="1E1822"/>
        </a:accent2>
        <a:accent3>
          <a:srgbClr val="B9AAB9"/>
        </a:accent3>
        <a:accent4>
          <a:srgbClr val="DCDCDC"/>
        </a:accent4>
        <a:accent5>
          <a:srgbClr val="C9BACC"/>
        </a:accent5>
        <a:accent6>
          <a:srgbClr val="1A151E"/>
        </a:accent6>
        <a:hlink>
          <a:srgbClr val="D8C460"/>
        </a:hlink>
        <a:folHlink>
          <a:srgbClr val="C3C2BD"/>
        </a:folHlink>
      </a:clrScheme>
      <a:clrMap bg1="lt1" tx1="dk1" bg2="lt2" tx2="dk2" accent1="accent1" accent2="accent2" accent3="accent3" accent4="accent4" accent5="accent5" accent6="accent6" hlink="hlink" folHlink="folHlink"/>
    </a:extraClrScheme>
    <a:extraClrScheme>
      <a:clrScheme name="">
        <a:dk1>
          <a:srgbClr val="FFFFFF"/>
        </a:dk1>
        <a:lt1>
          <a:srgbClr val="008000"/>
        </a:lt1>
        <a:dk2>
          <a:srgbClr val="D3F1DB"/>
        </a:dk2>
        <a:lt2>
          <a:srgbClr val="334D3F"/>
        </a:lt2>
        <a:accent1>
          <a:srgbClr val="4A6D84"/>
        </a:accent1>
        <a:accent2>
          <a:srgbClr val="213329"/>
        </a:accent2>
        <a:accent3>
          <a:srgbClr val="AAC1AA"/>
        </a:accent3>
        <a:accent4>
          <a:srgbClr val="DCDCDC"/>
        </a:accent4>
        <a:accent5>
          <a:srgbClr val="B2BBC2"/>
        </a:accent5>
        <a:accent6>
          <a:srgbClr val="1D2D24"/>
        </a:accent6>
        <a:hlink>
          <a:srgbClr val="F0B100"/>
        </a:hlink>
        <a:folHlink>
          <a:srgbClr val="C37103"/>
        </a:folHlink>
      </a:clrScheme>
      <a:clrMap bg1="lt1" tx1="dk1" bg2="lt2" tx2="dk2" accent1="accent1" accent2="accent2" accent3="accent3" accent4="accent4" accent5="accent5" accent6="accent6" hlink="hlink" folHlink="folHlink"/>
    </a:extraClrScheme>
    <a:extraClrScheme>
      <a:clrScheme name="">
        <a:dk1>
          <a:srgbClr val="FFFFFF"/>
        </a:dk1>
        <a:lt1>
          <a:srgbClr val="6D8771"/>
        </a:lt1>
        <a:dk2>
          <a:srgbClr val="ECECB2"/>
        </a:dk2>
        <a:lt2>
          <a:srgbClr val="566858"/>
        </a:lt2>
        <a:accent1>
          <a:srgbClr val="76A571"/>
        </a:accent1>
        <a:accent2>
          <a:srgbClr val="465648"/>
        </a:accent2>
        <a:accent3>
          <a:srgbClr val="BBC3BC"/>
        </a:accent3>
        <a:accent4>
          <a:srgbClr val="DCDCDC"/>
        </a:accent4>
        <a:accent5>
          <a:srgbClr val="BDCFBC"/>
        </a:accent5>
        <a:accent6>
          <a:srgbClr val="3E4C40"/>
        </a:accent6>
        <a:hlink>
          <a:srgbClr val="FFDC0B"/>
        </a:hlink>
        <a:folHlink>
          <a:srgbClr val="FC9916"/>
        </a:folHlink>
      </a:clrScheme>
      <a:clrMap bg1="lt1" tx1="dk1" bg2="lt2" tx2="dk2" accent1="accent1" accent2="accent2" accent3="accent3" accent4="accent4" accent5="accent5" accent6="accent6" hlink="hlink" folHlink="folHlink"/>
    </a:extraClrScheme>
    <a:extraClrScheme>
      <a:clrScheme name="">
        <a:dk1>
          <a:srgbClr val="FFFFFF"/>
        </a:dk1>
        <a:lt1>
          <a:srgbClr val="0D8784"/>
        </a:lt1>
        <a:dk2>
          <a:srgbClr val="B8DEC6"/>
        </a:dk2>
        <a:lt2>
          <a:srgbClr val="0A6866"/>
        </a:lt2>
        <a:accent1>
          <a:srgbClr val="3C7652"/>
        </a:accent1>
        <a:accent2>
          <a:srgbClr val="005250"/>
        </a:accent2>
        <a:accent3>
          <a:srgbClr val="AAC3C2"/>
        </a:accent3>
        <a:accent4>
          <a:srgbClr val="DCDCDC"/>
        </a:accent4>
        <a:accent5>
          <a:srgbClr val="AFBDB3"/>
        </a:accent5>
        <a:accent6>
          <a:srgbClr val="004947"/>
        </a:accent6>
        <a:hlink>
          <a:srgbClr val="00E0A5"/>
        </a:hlink>
        <a:folHlink>
          <a:srgbClr val="00CCFF"/>
        </a:folHlink>
      </a:clrScheme>
      <a:clrMap bg1="lt1" tx1="dk1" bg2="lt2" tx2="dk2" accent1="accent1" accent2="accent2" accent3="accent3" accent4="accent4" accent5="accent5" accent6="accent6" hlink="hlink" folHlink="folHlink"/>
    </a:extraClrScheme>
    <a:extraClrScheme>
      <a:clrScheme name="">
        <a:dk1>
          <a:srgbClr val="FFFFFF"/>
        </a:dk1>
        <a:lt1>
          <a:srgbClr val="6E87AC"/>
        </a:lt1>
        <a:dk2>
          <a:srgbClr val="FFFFFF"/>
        </a:dk2>
        <a:lt2>
          <a:srgbClr val="50688C"/>
        </a:lt2>
        <a:accent1>
          <a:srgbClr val="376EA5"/>
        </a:accent1>
        <a:accent2>
          <a:srgbClr val="445876"/>
        </a:accent2>
        <a:accent3>
          <a:srgbClr val="BBC3D2"/>
        </a:accent3>
        <a:accent4>
          <a:srgbClr val="DCDCDC"/>
        </a:accent4>
        <a:accent5>
          <a:srgbClr val="AEBBCF"/>
        </a:accent5>
        <a:accent6>
          <a:srgbClr val="3C4E69"/>
        </a:accent6>
        <a:hlink>
          <a:srgbClr val="66CCFF"/>
        </a:hlink>
        <a:folHlink>
          <a:srgbClr val="CCCCFF"/>
        </a:folHlink>
      </a:clrScheme>
      <a:clrMap bg1="lt1" tx1="dk1" bg2="lt2" tx2="dk2" accent1="accent1" accent2="accent2" accent3="accent3" accent4="accent4" accent5="accent5" accent6="accent6" hlink="hlink" folHlink="folHlink"/>
    </a:extraClrScheme>
    <a:extraClrScheme>
      <a:clrScheme name="">
        <a:dk1>
          <a:srgbClr val="000000"/>
        </a:dk1>
        <a:lt1>
          <a:srgbClr val="DDDCC5"/>
        </a:lt1>
        <a:dk2>
          <a:srgbClr val="000000"/>
        </a:dk2>
        <a:lt2>
          <a:srgbClr val="C9C6A5"/>
        </a:lt2>
        <a:accent1>
          <a:srgbClr val="C0C0C0"/>
        </a:accent1>
        <a:accent2>
          <a:srgbClr val="B0AC90"/>
        </a:accent2>
        <a:accent3>
          <a:srgbClr val="EBEADE"/>
        </a:accent3>
        <a:accent4>
          <a:srgbClr val="000000"/>
        </a:accent4>
        <a:accent5>
          <a:srgbClr val="DCDCDC"/>
        </a:accent5>
        <a:accent6>
          <a:srgbClr val="9D9A81"/>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CACAC"/>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Curtain Call</Template>
  <TotalTime>0</TotalTime>
  <Words>5365</Words>
  <Application>WPS Presentation</Application>
  <PresentationFormat>在屏幕上显示</PresentationFormat>
  <Paragraphs>103</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vt:lpstr>
      <vt:lpstr>SimSun</vt:lpstr>
      <vt:lpstr>Wingdings</vt:lpstr>
      <vt:lpstr>Tahoma</vt:lpstr>
      <vt:lpstr>Microsoft YaHei</vt:lpstr>
      <vt:lpstr>Arial Unicode MS</vt:lpstr>
      <vt:lpstr>Calibri</vt:lpstr>
      <vt:lpstr>Curtain Call</vt:lpstr>
      <vt:lpstr>Games and Activities</vt:lpstr>
      <vt:lpstr>To begin with.</vt:lpstr>
      <vt:lpstr>Going forward</vt:lpstr>
      <vt:lpstr>Take it to the bank!</vt:lpstr>
      <vt:lpstr>In the classroom.</vt:lpstr>
      <vt:lpstr>The Seven Learning Styles</vt:lpstr>
      <vt:lpstr>Examples of TPR style games </vt:lpstr>
      <vt:lpstr>More TPR games</vt:lpstr>
      <vt:lpstr>Whole brain teaching</vt:lpstr>
      <vt:lpstr>Why we use games</vt:lpstr>
      <vt:lpstr>Remember!</vt:lpstr>
      <vt:lpstr>Lesson plan basic structure:</vt:lpstr>
      <vt:lpstr>How I begin</vt:lpstr>
      <vt:lpstr>Easy warmers</vt:lpstr>
      <vt:lpstr>Goodbye!</vt:lpstr>
    </vt:vector>
  </TitlesOfParts>
  <Company>微软用户</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Games and Activities</dc:title>
  <dc:creator>微软中国</dc:creator>
  <cp:lastModifiedBy>firea</cp:lastModifiedBy>
  <cp:revision>40</cp:revision>
  <dcterms:created xsi:type="dcterms:W3CDTF">2013-05-08T05:55:00Z</dcterms:created>
  <dcterms:modified xsi:type="dcterms:W3CDTF">2021-02-24T14:05:20Z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1033-11.2.0.9984</vt:lpwstr>
  </property>
</Properties>
</file>