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1EF8-0D9F-4273-8746-36B0454CE2FB}" type="datetimeFigureOut">
              <a:rPr lang="en-US" smtClean="0"/>
              <a:t>5/28/2015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02C9A-D0BB-4C06-B878-605B0B4BF8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56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1EF8-0D9F-4273-8746-36B0454CE2FB}" type="datetimeFigureOut">
              <a:rPr lang="en-US" smtClean="0"/>
              <a:t>5/28/2015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02C9A-D0BB-4C06-B878-605B0B4BF8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273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1EF8-0D9F-4273-8746-36B0454CE2FB}" type="datetimeFigureOut">
              <a:rPr lang="en-US" smtClean="0"/>
              <a:t>5/28/2015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02C9A-D0BB-4C06-B878-605B0B4BF8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70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1EF8-0D9F-4273-8746-36B0454CE2FB}" type="datetimeFigureOut">
              <a:rPr lang="en-US" smtClean="0"/>
              <a:t>5/28/2015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02C9A-D0BB-4C06-B878-605B0B4BF8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61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1EF8-0D9F-4273-8746-36B0454CE2FB}" type="datetimeFigureOut">
              <a:rPr lang="en-US" smtClean="0"/>
              <a:t>5/28/2015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02C9A-D0BB-4C06-B878-605B0B4BF8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10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1EF8-0D9F-4273-8746-36B0454CE2FB}" type="datetimeFigureOut">
              <a:rPr lang="en-US" smtClean="0"/>
              <a:t>5/28/2015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02C9A-D0BB-4C06-B878-605B0B4BF8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11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1EF8-0D9F-4273-8746-36B0454CE2FB}" type="datetimeFigureOut">
              <a:rPr lang="en-US" smtClean="0"/>
              <a:t>5/28/2015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02C9A-D0BB-4C06-B878-605B0B4BF8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611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1EF8-0D9F-4273-8746-36B0454CE2FB}" type="datetimeFigureOut">
              <a:rPr lang="en-US" smtClean="0"/>
              <a:t>5/28/2015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02C9A-D0BB-4C06-B878-605B0B4BF8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81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1EF8-0D9F-4273-8746-36B0454CE2FB}" type="datetimeFigureOut">
              <a:rPr lang="en-US" smtClean="0"/>
              <a:t>5/28/2015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02C9A-D0BB-4C06-B878-605B0B4BF8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412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1EF8-0D9F-4273-8746-36B0454CE2FB}" type="datetimeFigureOut">
              <a:rPr lang="en-US" smtClean="0"/>
              <a:t>5/28/2015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02C9A-D0BB-4C06-B878-605B0B4BF8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545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21EF8-0D9F-4273-8746-36B0454CE2FB}" type="datetimeFigureOut">
              <a:rPr lang="en-US" smtClean="0"/>
              <a:t>5/28/2015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02C9A-D0BB-4C06-B878-605B0B4BF8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630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21EF8-0D9F-4273-8746-36B0454CE2FB}" type="datetimeFigureOut">
              <a:rPr lang="en-US" smtClean="0"/>
              <a:t>5/28/2015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02C9A-D0BB-4C06-B878-605B0B4BF8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252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Our 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73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087" y="1814512"/>
            <a:ext cx="6219825" cy="32289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88367" y="194733"/>
            <a:ext cx="3615267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The Executive Team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01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386254"/>
            <a:ext cx="2590800" cy="40854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8367" y="194733"/>
            <a:ext cx="3615267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Briony’s Team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62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087" y="1333500"/>
            <a:ext cx="2409825" cy="4191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8367" y="194733"/>
            <a:ext cx="3615267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Carl’s Team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8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801" y="1315691"/>
            <a:ext cx="2184399" cy="42266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8367" y="194733"/>
            <a:ext cx="3615267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Toby’s Team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31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11</Words>
  <Application>Microsoft Office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Our Team</vt:lpstr>
      <vt:lpstr>PowerPoint Presentation</vt:lpstr>
      <vt:lpstr>PowerPoint Presentation</vt:lpstr>
      <vt:lpstr>PowerPoint Presentation</vt:lpstr>
      <vt:lpstr>PowerPoint Presentation</vt:lpstr>
    </vt:vector>
  </TitlesOfParts>
  <Company>SimonSez 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Visio 2013 Exercise 10</dc:title>
  <dc:creator>Toby A</dc:creator>
  <cp:lastModifiedBy>Toby A</cp:lastModifiedBy>
  <cp:revision>2</cp:revision>
  <dcterms:created xsi:type="dcterms:W3CDTF">2015-05-28T14:00:44Z</dcterms:created>
  <dcterms:modified xsi:type="dcterms:W3CDTF">2015-05-28T14:12:37Z</dcterms:modified>
</cp:coreProperties>
</file>