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8" r:id="rId13"/>
    <p:sldId id="266" r:id="rId14"/>
    <p:sldId id="269" r:id="rId15"/>
    <p:sldId id="270" r:id="rId16"/>
    <p:sldId id="271" r:id="rId17"/>
    <p:sldId id="275" r:id="rId18"/>
    <p:sldId id="279" r:id="rId19"/>
    <p:sldId id="274" r:id="rId20"/>
    <p:sldId id="272" r:id="rId21"/>
    <p:sldId id="278" r:id="rId22"/>
    <p:sldId id="273" r:id="rId23"/>
    <p:sldId id="277" r:id="rId24"/>
    <p:sldId id="276" r:id="rId25"/>
    <p:sldId id="281" r:id="rId26"/>
    <p:sldId id="285" r:id="rId27"/>
    <p:sldId id="284" r:id="rId28"/>
    <p:sldId id="283" r:id="rId29"/>
    <p:sldId id="282" r:id="rId30"/>
    <p:sldId id="280" r:id="rId3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277" autoAdjust="0"/>
    <p:restoredTop sz="94660"/>
  </p:normalViewPr>
  <p:slideViewPr>
    <p:cSldViewPr>
      <p:cViewPr varScale="1">
        <p:scale>
          <a:sx n="64" d="100"/>
          <a:sy n="64" d="100"/>
        </p:scale>
        <p:origin x="-250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E594-EA1B-4320-8AA5-5EB795567DE9}" type="datetimeFigureOut">
              <a:rPr lang="en-US" smtClean="0"/>
              <a:t>10/7/2016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38380-FDAF-4552-AA37-A01E6CBF17A6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E594-EA1B-4320-8AA5-5EB795567DE9}" type="datetimeFigureOut">
              <a:rPr lang="en-US" smtClean="0"/>
              <a:t>10/7/2016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38380-FDAF-4552-AA37-A01E6CBF17A6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E594-EA1B-4320-8AA5-5EB795567DE9}" type="datetimeFigureOut">
              <a:rPr lang="en-US" smtClean="0"/>
              <a:t>10/7/2016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38380-FDAF-4552-AA37-A01E6CBF17A6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E594-EA1B-4320-8AA5-5EB795567DE9}" type="datetimeFigureOut">
              <a:rPr lang="en-US" smtClean="0"/>
              <a:t>10/7/2016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38380-FDAF-4552-AA37-A01E6CBF17A6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E594-EA1B-4320-8AA5-5EB795567DE9}" type="datetimeFigureOut">
              <a:rPr lang="en-US" smtClean="0"/>
              <a:t>10/7/2016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38380-FDAF-4552-AA37-A01E6CBF17A6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E594-EA1B-4320-8AA5-5EB795567DE9}" type="datetimeFigureOut">
              <a:rPr lang="en-US" smtClean="0"/>
              <a:t>10/7/2016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38380-FDAF-4552-AA37-A01E6CBF17A6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E594-EA1B-4320-8AA5-5EB795567DE9}" type="datetimeFigureOut">
              <a:rPr lang="en-US" smtClean="0"/>
              <a:t>10/7/2016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38380-FDAF-4552-AA37-A01E6CBF17A6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E594-EA1B-4320-8AA5-5EB795567DE9}" type="datetimeFigureOut">
              <a:rPr lang="en-US" smtClean="0"/>
              <a:t>10/7/2016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38380-FDAF-4552-AA37-A01E6CBF17A6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E594-EA1B-4320-8AA5-5EB795567DE9}" type="datetimeFigureOut">
              <a:rPr lang="en-US" smtClean="0"/>
              <a:t>10/7/2016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38380-FDAF-4552-AA37-A01E6CBF17A6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E594-EA1B-4320-8AA5-5EB795567DE9}" type="datetimeFigureOut">
              <a:rPr lang="en-US" smtClean="0"/>
              <a:t>10/7/2016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38380-FDAF-4552-AA37-A01E6CBF17A6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E594-EA1B-4320-8AA5-5EB795567DE9}" type="datetimeFigureOut">
              <a:rPr lang="en-US" smtClean="0"/>
              <a:t>10/7/2016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38380-FDAF-4552-AA37-A01E6CBF17A6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82E594-EA1B-4320-8AA5-5EB795567DE9}" type="datetimeFigureOut">
              <a:rPr lang="en-US" smtClean="0"/>
              <a:t>10/7/2016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A38380-FDAF-4552-AA37-A01E6CBF17A6}" type="slidenum">
              <a:rPr lang="en-GB" smtClean="0"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Colours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latin typeface="Comic Sans MS" pitchFamily="66" charset="0"/>
              </a:rPr>
              <a:t>white</a:t>
            </a:r>
            <a:endParaRPr lang="en-GB" dirty="0"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9218" name="Picture 2" descr="C:\Users\peter\AppData\Local\Microsoft\Windows\INetCache\IE\FJZQBNL7\Flag_white.svg[1]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2000240"/>
            <a:ext cx="5357834" cy="3571889"/>
          </a:xfrm>
          <a:prstGeom prst="rect">
            <a:avLst/>
          </a:prstGeom>
          <a:noFill/>
        </p:spPr>
      </p:pic>
      <p:pic>
        <p:nvPicPr>
          <p:cNvPr id="9219" name="Picture 3" descr="C:\Users\peter\AppData\Local\Microsoft\Windows\INetCache\IE\ACC38131\bunny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00364" y="1714488"/>
            <a:ext cx="2658987" cy="46076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latin typeface="Comic Sans MS" pitchFamily="66" charset="0"/>
              </a:rPr>
              <a:t>purple</a:t>
            </a:r>
            <a:endParaRPr lang="en-GB" dirty="0"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11268" name="Picture 4" descr="C:\Users\peter\AppData\Local\Microsoft\Windows\INetCache\IE\ACC38131\22883-Purple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7422" y="1714488"/>
            <a:ext cx="4500594" cy="4282683"/>
          </a:xfrm>
          <a:prstGeom prst="rect">
            <a:avLst/>
          </a:prstGeom>
          <a:noFill/>
        </p:spPr>
      </p:pic>
      <p:pic>
        <p:nvPicPr>
          <p:cNvPr id="11269" name="Picture 5" descr="C:\Users\peter\AppData\Local\Microsoft\Windows\INetCache\IE\874YVCLW\Butterfly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71736" y="1643050"/>
            <a:ext cx="4397370" cy="43973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6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latin typeface="Comic Sans MS" pitchFamily="66" charset="0"/>
              </a:rPr>
              <a:t>brown</a:t>
            </a:r>
            <a:endParaRPr lang="en-GB" dirty="0"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12290" name="Picture 2" descr="C:\Users\peter\AppData\Local\Microsoft\Windows\INetCache\IE\T10LQGS7\golden-brown-speckled-paper-texture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1785926"/>
            <a:ext cx="5500694" cy="3667129"/>
          </a:xfrm>
          <a:prstGeom prst="rect">
            <a:avLst/>
          </a:prstGeom>
          <a:noFill/>
        </p:spPr>
      </p:pic>
      <p:pic>
        <p:nvPicPr>
          <p:cNvPr id="12291" name="Picture 3" descr="C:\Users\peter\AppData\Local\Microsoft\Windows\INetCache\IE\874YVCLW\YoungBrownBear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74420" y="2049009"/>
            <a:ext cx="3395159" cy="27599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latin typeface="Comic Sans MS" pitchFamily="66" charset="0"/>
              </a:rPr>
              <a:t>silver</a:t>
            </a:r>
            <a:endParaRPr lang="en-GB" dirty="0">
              <a:latin typeface="Comic Sans MS" pitchFamily="66" charset="0"/>
            </a:endParaRPr>
          </a:p>
        </p:txBody>
      </p:sp>
      <p:pic>
        <p:nvPicPr>
          <p:cNvPr id="10242" name="Picture 2" descr="C:\Users\peter\AppData\Local\Microsoft\Windows\INetCache\IE\ACC38131\brushed_metal_silver_texture_by_sweetsoulsister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1657328"/>
            <a:ext cx="4214842" cy="4214842"/>
          </a:xfrm>
          <a:prstGeom prst="rect">
            <a:avLst/>
          </a:prstGeom>
          <a:noFill/>
        </p:spPr>
      </p:pic>
      <p:pic>
        <p:nvPicPr>
          <p:cNvPr id="10243" name="Picture 3" descr="C:\Users\peter\AppData\Local\Microsoft\Windows\INetCache\IE\T10LQGS7\16160-illustration-of-a-silver-key-pv[1].pn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643174" y="2357430"/>
            <a:ext cx="3983024" cy="31972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latin typeface="Comic Sans MS" pitchFamily="66" charset="0"/>
              </a:rPr>
              <a:t>turquoise</a:t>
            </a:r>
            <a:endParaRPr lang="en-GB" dirty="0"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3314" name="Picture 2" descr="C:\Users\peter\AppData\Local\Microsoft\Windows\INetCache\IE\T10LQGS7\turquoise-colored-canvas-fabric-texture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5" y="2000240"/>
            <a:ext cx="5750727" cy="3833818"/>
          </a:xfrm>
          <a:prstGeom prst="rect">
            <a:avLst/>
          </a:prstGeom>
          <a:noFill/>
        </p:spPr>
      </p:pic>
      <p:pic>
        <p:nvPicPr>
          <p:cNvPr id="13316" name="Picture 4" descr="C:\Users\peter\AppData\Local\Microsoft\Windows\INetCache\IE\FJZQBNL7\turquoise-swirl-heart-1[1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43174" y="2285992"/>
            <a:ext cx="4271976" cy="320224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6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latin typeface="Comic Sans MS" pitchFamily="66" charset="0"/>
              </a:rPr>
              <a:t>gold</a:t>
            </a:r>
            <a:endParaRPr lang="en-GB" dirty="0">
              <a:latin typeface="Comic Sans MS" pitchFamily="66" charset="0"/>
            </a:endParaRPr>
          </a:p>
        </p:txBody>
      </p:sp>
      <p:pic>
        <p:nvPicPr>
          <p:cNvPr id="14343" name="Picture 7" descr="C:\Users\peter\AppData\Local\Microsoft\Windows\INetCache\IE\ACC38131\gold-micro-fiber-cloth-fabric-texture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2285992"/>
            <a:ext cx="4929190" cy="3286127"/>
          </a:xfrm>
          <a:prstGeom prst="rect">
            <a:avLst/>
          </a:prstGeom>
          <a:noFill/>
        </p:spPr>
      </p:pic>
      <p:pic>
        <p:nvPicPr>
          <p:cNvPr id="14344" name="Picture 8" descr="C:\Users\peter\AppData\Local\Microsoft\Windows\INetCache\IE\FJZQBNL7\pot-of-gold[1].gif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937468" y="1600200"/>
            <a:ext cx="3269064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3543296" cy="4525963"/>
          </a:xfrm>
        </p:spPr>
        <p:txBody>
          <a:bodyPr>
            <a:normAutofit lnSpcReduction="10000"/>
          </a:bodyPr>
          <a:lstStyle/>
          <a:p>
            <a:r>
              <a:rPr lang="en-GB" dirty="0" smtClean="0">
                <a:latin typeface="Comic Sans MS" pitchFamily="66" charset="0"/>
              </a:rPr>
              <a:t>red</a:t>
            </a:r>
          </a:p>
          <a:p>
            <a:r>
              <a:rPr lang="en-GB" dirty="0" smtClean="0">
                <a:latin typeface="Comic Sans MS" pitchFamily="66" charset="0"/>
              </a:rPr>
              <a:t>blue</a:t>
            </a:r>
          </a:p>
          <a:p>
            <a:r>
              <a:rPr lang="en-GB" dirty="0" smtClean="0">
                <a:latin typeface="Comic Sans MS" pitchFamily="66" charset="0"/>
              </a:rPr>
              <a:t>yellow</a:t>
            </a:r>
          </a:p>
          <a:p>
            <a:r>
              <a:rPr lang="en-GB" dirty="0" smtClean="0">
                <a:latin typeface="Comic Sans MS" pitchFamily="66" charset="0"/>
              </a:rPr>
              <a:t>green</a:t>
            </a:r>
          </a:p>
          <a:p>
            <a:r>
              <a:rPr lang="en-GB" dirty="0" smtClean="0">
                <a:latin typeface="Comic Sans MS" pitchFamily="66" charset="0"/>
              </a:rPr>
              <a:t>orange</a:t>
            </a:r>
          </a:p>
          <a:p>
            <a:r>
              <a:rPr lang="en-GB" dirty="0" smtClean="0">
                <a:latin typeface="Comic Sans MS" pitchFamily="66" charset="0"/>
              </a:rPr>
              <a:t>pink</a:t>
            </a:r>
          </a:p>
          <a:p>
            <a:r>
              <a:rPr lang="en-GB" dirty="0" smtClean="0">
                <a:latin typeface="Comic Sans MS" pitchFamily="66" charset="0"/>
              </a:rPr>
              <a:t>black</a:t>
            </a:r>
          </a:p>
          <a:p>
            <a:r>
              <a:rPr lang="en-GB" dirty="0" smtClean="0">
                <a:latin typeface="Comic Sans MS" pitchFamily="66" charset="0"/>
              </a:rPr>
              <a:t>grey</a:t>
            </a:r>
          </a:p>
          <a:p>
            <a:endParaRPr lang="en-GB" dirty="0" smtClean="0">
              <a:latin typeface="Comic Sans MS" pitchFamily="66" charset="0"/>
            </a:endParaRPr>
          </a:p>
          <a:p>
            <a:endParaRPr lang="en-GB" dirty="0" smtClean="0"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86248" y="1500174"/>
            <a:ext cx="442915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GB" sz="3200" dirty="0" smtClean="0">
                <a:latin typeface="Comic Sans MS" pitchFamily="66" charset="0"/>
              </a:rPr>
              <a:t>  grey</a:t>
            </a:r>
          </a:p>
          <a:p>
            <a:pPr>
              <a:buFont typeface="Arial" pitchFamily="34" charset="0"/>
              <a:buChar char="•"/>
            </a:pPr>
            <a:r>
              <a:rPr lang="en-GB" sz="3200" dirty="0">
                <a:latin typeface="Comic Sans MS" pitchFamily="66" charset="0"/>
              </a:rPr>
              <a:t> </a:t>
            </a:r>
            <a:r>
              <a:rPr lang="en-GB" sz="3200" dirty="0" smtClean="0">
                <a:latin typeface="Comic Sans MS" pitchFamily="66" charset="0"/>
              </a:rPr>
              <a:t>white</a:t>
            </a:r>
          </a:p>
          <a:p>
            <a:pPr>
              <a:buFont typeface="Arial" pitchFamily="34" charset="0"/>
              <a:buChar char="•"/>
            </a:pPr>
            <a:r>
              <a:rPr lang="en-GB" sz="3200" dirty="0">
                <a:latin typeface="Comic Sans MS" pitchFamily="66" charset="0"/>
              </a:rPr>
              <a:t> </a:t>
            </a:r>
            <a:r>
              <a:rPr lang="en-GB" sz="3200" dirty="0" smtClean="0">
                <a:latin typeface="Comic Sans MS" pitchFamily="66" charset="0"/>
              </a:rPr>
              <a:t>silver</a:t>
            </a:r>
          </a:p>
          <a:p>
            <a:pPr>
              <a:buFont typeface="Arial" pitchFamily="34" charset="0"/>
              <a:buChar char="•"/>
            </a:pPr>
            <a:r>
              <a:rPr lang="en-GB" sz="3200" dirty="0">
                <a:latin typeface="Comic Sans MS" pitchFamily="66" charset="0"/>
              </a:rPr>
              <a:t> </a:t>
            </a:r>
            <a:r>
              <a:rPr lang="en-GB" sz="3200" dirty="0" smtClean="0">
                <a:latin typeface="Comic Sans MS" pitchFamily="66" charset="0"/>
              </a:rPr>
              <a:t>purple</a:t>
            </a:r>
          </a:p>
          <a:p>
            <a:pPr>
              <a:buFont typeface="Arial" pitchFamily="34" charset="0"/>
              <a:buChar char="•"/>
            </a:pPr>
            <a:r>
              <a:rPr lang="en-GB" sz="3200" dirty="0">
                <a:latin typeface="Comic Sans MS" pitchFamily="66" charset="0"/>
              </a:rPr>
              <a:t> </a:t>
            </a:r>
            <a:r>
              <a:rPr lang="en-GB" sz="3200" dirty="0" smtClean="0">
                <a:latin typeface="Comic Sans MS" pitchFamily="66" charset="0"/>
              </a:rPr>
              <a:t>brown</a:t>
            </a:r>
          </a:p>
          <a:p>
            <a:pPr>
              <a:buFont typeface="Arial" pitchFamily="34" charset="0"/>
              <a:buChar char="•"/>
            </a:pPr>
            <a:r>
              <a:rPr lang="en-GB" sz="3200" dirty="0">
                <a:latin typeface="Comic Sans MS" pitchFamily="66" charset="0"/>
              </a:rPr>
              <a:t> </a:t>
            </a:r>
            <a:r>
              <a:rPr lang="en-GB" sz="3200" dirty="0" smtClean="0">
                <a:latin typeface="Comic Sans MS" pitchFamily="66" charset="0"/>
              </a:rPr>
              <a:t>turquoise</a:t>
            </a:r>
          </a:p>
          <a:p>
            <a:pPr>
              <a:buFont typeface="Arial" pitchFamily="34" charset="0"/>
              <a:buChar char="•"/>
            </a:pPr>
            <a:r>
              <a:rPr lang="en-GB" sz="3200" dirty="0">
                <a:latin typeface="Comic Sans MS" pitchFamily="66" charset="0"/>
              </a:rPr>
              <a:t> </a:t>
            </a:r>
            <a:r>
              <a:rPr lang="en-GB" sz="3200" dirty="0" smtClean="0">
                <a:latin typeface="Comic Sans MS" pitchFamily="66" charset="0"/>
              </a:rPr>
              <a:t>gold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8434" name="Picture 2" descr="C:\Users\peter\AppData\Local\Microsoft\Windows\INetCache\IE\T10LQGS7\yellow-star-2598-large[1]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0" y="1032510"/>
            <a:ext cx="4572000" cy="47929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22530" name="Picture 2" descr="C:\Users\peter\AppData\Local\Microsoft\Windows\INetCache\IE\T10LQGS7\1337355069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1500174"/>
            <a:ext cx="6000792" cy="35579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7410" name="Picture 2" descr="C:\Users\peter\AppData\Local\Microsoft\Windows\INetCache\IE\874YVCLW\Green-Lamborghini-Gallardo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26232"/>
            <a:ext cx="9144000" cy="54055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Comic Sans MS" pitchFamily="66" charset="0"/>
              </a:rPr>
              <a:t>r</a:t>
            </a:r>
            <a:r>
              <a:rPr lang="en-GB" dirty="0" smtClean="0">
                <a:latin typeface="Comic Sans MS" pitchFamily="66" charset="0"/>
              </a:rPr>
              <a:t>ed</a:t>
            </a:r>
            <a:endParaRPr lang="en-GB" dirty="0">
              <a:latin typeface="Comic Sans MS" pitchFamily="66" charset="0"/>
            </a:endParaRPr>
          </a:p>
        </p:txBody>
      </p:sp>
      <p:pic>
        <p:nvPicPr>
          <p:cNvPr id="1026" name="Picture 2" descr="C:\Users\peter\AppData\Local\Microsoft\Windows\INetCache\IE\FJZQBNL7\Red.svg[1]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309018" y="1600200"/>
            <a:ext cx="4525963" cy="4525963"/>
          </a:xfrm>
          <a:prstGeom prst="rect">
            <a:avLst/>
          </a:prstGeom>
          <a:noFill/>
        </p:spPr>
      </p:pic>
      <p:pic>
        <p:nvPicPr>
          <p:cNvPr id="1027" name="Picture 3" descr="C:\Users\peter\AppData\Local\Microsoft\Windows\INetCache\IE\T10LQGS7\Red_apple.svg[1]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5984" y="1571612"/>
            <a:ext cx="4786314" cy="47863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5362" name="Picture 2" descr="C:\Users\peter\AppData\Local\Microsoft\Windows\INetCache\IE\T10LQGS7\Red_apple.svg[1]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642918"/>
            <a:ext cx="5429264" cy="5429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21506" name="Picture 2" descr="C:\Users\peter\AppData\Local\Microsoft\Windows\INetCache\IE\FJZQBNL7\black_cat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6050" y="928670"/>
            <a:ext cx="4346268" cy="5143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6386" name="Picture 2" descr="C:\Users\peter\AppData\Local\Microsoft\Windows\INetCache\IE\874YVCLW\Blue-Bird[1]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571480"/>
            <a:ext cx="5725888" cy="58288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20482" name="Picture 2" descr="C:\Users\peter\AppData\Local\Microsoft\Windows\INetCache\IE\874YVCLW\pink_pony_by_darcowalways-d56juht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1217162"/>
            <a:ext cx="4929222" cy="45133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9458" name="Picture 2" descr="C:\Users\peter\AppData\Local\Microsoft\Windows\INetCache\IE\T10LQGS7\1286225671[1]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298" y="1285860"/>
            <a:ext cx="4349766" cy="43497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24578" name="Picture 2" descr="C:\Users\peter\AppData\Local\Microsoft\Windows\INetCache\IE\T10LQGS7\16160-illustration-of-a-silver-key-pv[1]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1643050"/>
            <a:ext cx="4721550" cy="37900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28674" name="Picture 2" descr="C:\Users\peter\AppData\Local\Microsoft\Windows\INetCache\IE\FJZQBNL7\pot-of-gold[1]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62200" y="369570"/>
            <a:ext cx="4419600" cy="61188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27650" name="Picture 2" descr="C:\Users\peter\AppData\Local\Microsoft\Windows\INetCache\IE\FJZQBNL7\turquoise-swirl-heart-1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1500174"/>
            <a:ext cx="5772174" cy="43267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26626" name="Picture 2" descr="C:\Users\peter\AppData\Local\Microsoft\Windows\INetCache\IE\874YVCLW\YoungBrownBear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1316328"/>
            <a:ext cx="5643602" cy="45877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25602" name="Picture 2" descr="C:\Users\peter\AppData\Local\Microsoft\Windows\INetCache\IE\874YVCLW\Butterfly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32018" y="889018"/>
            <a:ext cx="5079963" cy="5079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latin typeface="Comic Sans MS" pitchFamily="66" charset="0"/>
              </a:rPr>
              <a:t>blue</a:t>
            </a:r>
            <a:endParaRPr lang="en-GB" dirty="0">
              <a:latin typeface="Comic Sans MS" pitchFamily="66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2050" name="Picture 2" descr="C:\Users\peter\AppData\Local\Microsoft\Windows\INetCache\IE\ACC38131\Solid_blue.svg[1]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6" y="1714488"/>
            <a:ext cx="5000636" cy="5000636"/>
          </a:xfrm>
          <a:prstGeom prst="rect">
            <a:avLst/>
          </a:prstGeom>
          <a:noFill/>
        </p:spPr>
      </p:pic>
      <p:pic>
        <p:nvPicPr>
          <p:cNvPr id="2051" name="Picture 3" descr="C:\Users\peter\AppData\Local\Microsoft\Windows\INetCache\IE\874YVCLW\Blue-Bird[1]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57422" y="2000240"/>
            <a:ext cx="4572032" cy="46542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23554" name="Picture 2" descr="C:\Users\peter\AppData\Local\Microsoft\Windows\INetCache\IE\ACC38131\bunny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4678" y="1071546"/>
            <a:ext cx="2801863" cy="48552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latin typeface="Comic Sans MS" pitchFamily="66" charset="0"/>
              </a:rPr>
              <a:t>yellow</a:t>
            </a:r>
            <a:endParaRPr lang="en-GB" dirty="0">
              <a:latin typeface="Comic Sans MS" pitchFamily="66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074" name="Picture 2" descr="C:\Users\peter\AppData\Local\Microsoft\Windows\INetCache\IE\ACC38131\F1_yellow_flag.svg[1]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2214554"/>
            <a:ext cx="5379744" cy="4034808"/>
          </a:xfrm>
          <a:prstGeom prst="rect">
            <a:avLst/>
          </a:prstGeom>
          <a:noFill/>
        </p:spPr>
      </p:pic>
      <p:pic>
        <p:nvPicPr>
          <p:cNvPr id="3076" name="Picture 4" descr="C:\Users\peter\AppData\Local\Microsoft\Windows\INetCache\IE\T10LQGS7\yellow-star-2598-large[1]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86050" y="2285992"/>
            <a:ext cx="3747917" cy="39290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latin typeface="Comic Sans MS" pitchFamily="66" charset="0"/>
              </a:rPr>
              <a:t>green</a:t>
            </a:r>
            <a:endParaRPr lang="en-GB" dirty="0">
              <a:latin typeface="Comic Sans MS" pitchFamily="66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4098" name="Picture 2" descr="C:\Users\peter\AppData\Local\Microsoft\Windows\INetCache\IE\ACC38131\kelly-green-paper-texture-with-flecks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1928802"/>
            <a:ext cx="5572164" cy="3714776"/>
          </a:xfrm>
          <a:prstGeom prst="rect">
            <a:avLst/>
          </a:prstGeom>
          <a:noFill/>
        </p:spPr>
      </p:pic>
      <p:pic>
        <p:nvPicPr>
          <p:cNvPr id="4099" name="Picture 3" descr="C:\Users\peter\AppData\Local\Microsoft\Windows\INetCache\IE\874YVCLW\Green-Lamborghini-Gallardo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5984" y="2500306"/>
            <a:ext cx="4643438" cy="27449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latin typeface="Comic Sans MS" pitchFamily="66" charset="0"/>
              </a:rPr>
              <a:t>orange</a:t>
            </a:r>
            <a:endParaRPr lang="en-GB" dirty="0">
              <a:latin typeface="Comic Sans MS" pitchFamily="66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122" name="Picture 2" descr="C:\Users\peter\AppData\Local\Microsoft\Windows\INetCache\IE\FJZQBNL7\orange-background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1857364"/>
            <a:ext cx="6143636" cy="4095757"/>
          </a:xfrm>
          <a:prstGeom prst="rect">
            <a:avLst/>
          </a:prstGeom>
          <a:noFill/>
        </p:spPr>
      </p:pic>
      <p:pic>
        <p:nvPicPr>
          <p:cNvPr id="5123" name="Picture 3" descr="C:\Users\peter\AppData\Local\Microsoft\Windows\INetCache\IE\T10LQGS7\1286225671[1]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4612" y="2000240"/>
            <a:ext cx="3555995" cy="35559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latin typeface="Comic Sans MS" pitchFamily="66" charset="0"/>
              </a:rPr>
              <a:t>pink</a:t>
            </a:r>
            <a:endParaRPr lang="en-GB" dirty="0">
              <a:latin typeface="Comic Sans MS" pitchFamily="66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6146" name="Picture 2" descr="C:\Users\peter\AppData\Local\Microsoft\Windows\INetCache\IE\ACC38131\fuchsia-hot-pink-paper-texture-with-flecks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1785926"/>
            <a:ext cx="6143636" cy="4095757"/>
          </a:xfrm>
          <a:prstGeom prst="rect">
            <a:avLst/>
          </a:prstGeom>
          <a:noFill/>
        </p:spPr>
      </p:pic>
      <p:pic>
        <p:nvPicPr>
          <p:cNvPr id="6147" name="Picture 3" descr="C:\Users\peter\AppData\Local\Microsoft\Windows\INetCache\IE\874YVCLW\pink_pony_by_darcowalways-d56juht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00364" y="2071678"/>
            <a:ext cx="3786214" cy="34667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6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latin typeface="Comic Sans MS" pitchFamily="66" charset="0"/>
              </a:rPr>
              <a:t>black</a:t>
            </a:r>
            <a:endParaRPr lang="en-GB" dirty="0">
              <a:latin typeface="Comic Sans MS" pitchFamily="66" charset="0"/>
            </a:endParaRPr>
          </a:p>
        </p:txBody>
      </p:sp>
      <p:pic>
        <p:nvPicPr>
          <p:cNvPr id="7170" name="Picture 2" descr="C:\Users\peter\AppData\Local\Microsoft\Windows\INetCache\IE\T10LQGS7\black-background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1857364"/>
            <a:ext cx="5429288" cy="4071966"/>
          </a:xfrm>
          <a:prstGeom prst="rect">
            <a:avLst/>
          </a:prstGeom>
          <a:noFill/>
        </p:spPr>
      </p:pic>
      <p:pic>
        <p:nvPicPr>
          <p:cNvPr id="7171" name="Picture 3" descr="C:\Users\peter\AppData\Local\Microsoft\Windows\INetCache\IE\FJZQBNL7\black_cat[1].pn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28926" y="1928802"/>
            <a:ext cx="3412418" cy="40383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latin typeface="Comic Sans MS" pitchFamily="66" charset="0"/>
              </a:rPr>
              <a:t>grey</a:t>
            </a:r>
            <a:endParaRPr lang="en-GB" dirty="0"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8194" name="Picture 2" descr="C:\Users\peter\AppData\Local\Microsoft\Windows\INetCache\IE\ACC38131\Grey_Square.svg[1]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1214422"/>
            <a:ext cx="5286412" cy="5286412"/>
          </a:xfrm>
          <a:prstGeom prst="rect">
            <a:avLst/>
          </a:prstGeom>
          <a:noFill/>
        </p:spPr>
      </p:pic>
      <p:pic>
        <p:nvPicPr>
          <p:cNvPr id="8195" name="Picture 3" descr="C:\Users\peter\AppData\Local\Microsoft\Windows\INetCache\IE\T10LQGS7\1337355069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86050" y="3000372"/>
            <a:ext cx="3815182" cy="22620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6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37</Words>
  <Application>Microsoft Office PowerPoint</Application>
  <PresentationFormat>On-screen Show (4:3)</PresentationFormat>
  <Paragraphs>30</Paragraphs>
  <Slides>30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1" baseType="lpstr">
      <vt:lpstr>Office Theme</vt:lpstr>
      <vt:lpstr>Colours</vt:lpstr>
      <vt:lpstr>red</vt:lpstr>
      <vt:lpstr>blue</vt:lpstr>
      <vt:lpstr>yellow</vt:lpstr>
      <vt:lpstr>green</vt:lpstr>
      <vt:lpstr>orange</vt:lpstr>
      <vt:lpstr>pink</vt:lpstr>
      <vt:lpstr>black</vt:lpstr>
      <vt:lpstr>grey</vt:lpstr>
      <vt:lpstr>white</vt:lpstr>
      <vt:lpstr>purple</vt:lpstr>
      <vt:lpstr>brown</vt:lpstr>
      <vt:lpstr>silver</vt:lpstr>
      <vt:lpstr>turquoise</vt:lpstr>
      <vt:lpstr>gold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Colours</dc:title>
  <dc:creator>peter burrows</dc:creator>
  <cp:lastModifiedBy>peter burrows</cp:lastModifiedBy>
  <cp:revision>5</cp:revision>
  <dcterms:created xsi:type="dcterms:W3CDTF">2016-10-07T07:15:57Z</dcterms:created>
  <dcterms:modified xsi:type="dcterms:W3CDTF">2016-10-07T07:58:12Z</dcterms:modified>
</cp:coreProperties>
</file>