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34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152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33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07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28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94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650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03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7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040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1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32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17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8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77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8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0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F580DF7-0F2D-47A8-B85E-E95380D7E36E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8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5774" y="1768415"/>
            <a:ext cx="9074839" cy="3008966"/>
          </a:xfrm>
        </p:spPr>
        <p:txBody>
          <a:bodyPr/>
          <a:lstStyle/>
          <a:p>
            <a:r>
              <a:rPr lang="en-US" sz="8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Welcome New Students</a:t>
            </a:r>
            <a:endParaRPr lang="en-US" sz="8000" b="1" i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pPr>
              <a:spcBef>
                <a:spcPct val="0"/>
              </a:spcBef>
            </a:pPr>
            <a:r>
              <a:rPr lang="en-US" sz="4800" b="1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+mj-ea"/>
                <a:cs typeface="+mj-cs"/>
              </a:rPr>
              <a:t>Overview of Campus life</a:t>
            </a:r>
          </a:p>
        </p:txBody>
      </p:sp>
    </p:spTree>
    <p:extLst>
      <p:ext uri="{BB962C8B-B14F-4D97-AF65-F5344CB8AC3E}">
        <p14:creationId xmlns:p14="http://schemas.microsoft.com/office/powerpoint/2010/main" val="60926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Choose Us?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Beautiful campus</a:t>
            </a:r>
          </a:p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Experienced professors</a:t>
            </a:r>
          </a:p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Low cost for attendance</a:t>
            </a:r>
          </a:p>
        </p:txBody>
      </p:sp>
    </p:spTree>
    <p:extLst>
      <p:ext uri="{BB962C8B-B14F-4D97-AF65-F5344CB8AC3E}">
        <p14:creationId xmlns:p14="http://schemas.microsoft.com/office/powerpoint/2010/main" val="1718674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Campus Life Benefits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New, modern co-ed dorms</a:t>
            </a:r>
            <a:endParaRPr lang="en-US"/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mtClean="0"/>
              <a:t>Recently renovated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Best food cooked by top chefs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mtClean="0"/>
              <a:t>Designed to cultivate your dining experience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Easy walking to parks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mtClean="0"/>
              <a:t>No car needed!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09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iley Face 1"/>
          <p:cNvSpPr/>
          <p:nvPr/>
        </p:nvSpPr>
        <p:spPr>
          <a:xfrm>
            <a:off x="2415654" y="1323833"/>
            <a:ext cx="3275462" cy="286603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ightning Bolt 2"/>
          <p:cNvSpPr/>
          <p:nvPr/>
        </p:nvSpPr>
        <p:spPr>
          <a:xfrm>
            <a:off x="6168788" y="464025"/>
            <a:ext cx="2893325" cy="372583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Vertical Scroll 3"/>
          <p:cNvSpPr/>
          <p:nvPr/>
        </p:nvSpPr>
        <p:spPr>
          <a:xfrm>
            <a:off x="1078173" y="4462818"/>
            <a:ext cx="5295331" cy="10645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451" y="4662398"/>
            <a:ext cx="2301439" cy="172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004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547</TotalTime>
  <Words>49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Candara</vt:lpstr>
      <vt:lpstr>Century Gothic</vt:lpstr>
      <vt:lpstr>Wingdings</vt:lpstr>
      <vt:lpstr>Wingdings 3</vt:lpstr>
      <vt:lpstr>Ion Boardroom</vt:lpstr>
      <vt:lpstr>Welcome New Students</vt:lpstr>
      <vt:lpstr>Why Choose Us?</vt:lpstr>
      <vt:lpstr>Campus Life Benefits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Cindy</dc:creator>
  <cp:lastModifiedBy>Cindy</cp:lastModifiedBy>
  <cp:revision>17</cp:revision>
  <dcterms:created xsi:type="dcterms:W3CDTF">2015-12-13T21:24:20Z</dcterms:created>
  <dcterms:modified xsi:type="dcterms:W3CDTF">2016-01-30T02:33:29Z</dcterms:modified>
</cp:coreProperties>
</file>