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9" d="100"/>
          <a:sy n="89" d="100"/>
        </p:scale>
        <p:origin x="346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EF580DF7-0F2D-47A8-B85E-E95380D7E36E}" type="datetimeFigureOut">
              <a:rPr lang="en-US" smtClean="0"/>
              <a:t>12/28/2015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9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80DF7-0F2D-47A8-B85E-E95380D7E36E}" type="datetimeFigureOut">
              <a:rPr lang="en-US" smtClean="0"/>
              <a:t>12/28/2015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1522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80DF7-0F2D-47A8-B85E-E95380D7E36E}" type="datetimeFigureOut">
              <a:rPr lang="en-US" smtClean="0"/>
              <a:t>12/28/2015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3330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80DF7-0F2D-47A8-B85E-E95380D7E36E}" type="datetimeFigureOut">
              <a:rPr lang="en-US" smtClean="0"/>
              <a:t>12/28/2015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1076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80DF7-0F2D-47A8-B85E-E95380D7E36E}" type="datetimeFigureOut">
              <a:rPr lang="en-US" smtClean="0"/>
              <a:t>12/28/2015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7286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80DF7-0F2D-47A8-B85E-E95380D7E36E}" type="datetimeFigureOut">
              <a:rPr lang="en-US" smtClean="0"/>
              <a:t>12/28/2015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9942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80DF7-0F2D-47A8-B85E-E95380D7E36E}" type="datetimeFigureOut">
              <a:rPr lang="en-US" smtClean="0"/>
              <a:t>12/28/2015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6506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EF580DF7-0F2D-47A8-B85E-E95380D7E36E}" type="datetimeFigureOut">
              <a:rPr lang="en-US" smtClean="0"/>
              <a:t>12/28/2015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8038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EF580DF7-0F2D-47A8-B85E-E95380D7E36E}" type="datetimeFigureOut">
              <a:rPr lang="en-US" smtClean="0"/>
              <a:t>12/28/2015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372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80DF7-0F2D-47A8-B85E-E95380D7E36E}" type="datetimeFigureOut">
              <a:rPr lang="en-US" smtClean="0"/>
              <a:t>12/28/2015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0408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80DF7-0F2D-47A8-B85E-E95380D7E36E}" type="datetimeFigureOut">
              <a:rPr lang="en-US" smtClean="0"/>
              <a:t>12/28/2015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6173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80DF7-0F2D-47A8-B85E-E95380D7E36E}" type="datetimeFigureOut">
              <a:rPr lang="en-US" smtClean="0"/>
              <a:t>12/28/2015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532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80DF7-0F2D-47A8-B85E-E95380D7E36E}" type="datetimeFigureOut">
              <a:rPr lang="en-US" smtClean="0"/>
              <a:t>12/28/2015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917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80DF7-0F2D-47A8-B85E-E95380D7E36E}" type="datetimeFigureOut">
              <a:rPr lang="en-US" smtClean="0"/>
              <a:t>12/28/2015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6838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80DF7-0F2D-47A8-B85E-E95380D7E36E}" type="datetimeFigureOut">
              <a:rPr lang="en-US" smtClean="0"/>
              <a:t>12/28/2015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977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80DF7-0F2D-47A8-B85E-E95380D7E36E}" type="datetimeFigureOut">
              <a:rPr lang="en-US" smtClean="0"/>
              <a:t>12/28/2015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887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80DF7-0F2D-47A8-B85E-E95380D7E36E}" type="datetimeFigureOut">
              <a:rPr lang="en-US" smtClean="0"/>
              <a:t>12/28/2015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705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EF580DF7-0F2D-47A8-B85E-E95380D7E36E}" type="datetimeFigureOut">
              <a:rPr lang="en-US" smtClean="0"/>
              <a:t>12/28/2015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8B06F5F8-848B-444A-9662-2D00DDE9F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18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5774" y="1768415"/>
            <a:ext cx="9074839" cy="3008966"/>
          </a:xfrm>
        </p:spPr>
        <p:txBody>
          <a:bodyPr/>
          <a:lstStyle/>
          <a:p>
            <a:r>
              <a:rPr lang="en-US" sz="8000" b="1" i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Welcome New Students</a:t>
            </a:r>
            <a:endParaRPr lang="en-US" sz="8000" b="1" i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b">
            <a:noAutofit/>
          </a:bodyPr>
          <a:lstStyle/>
          <a:p>
            <a:pPr>
              <a:spcBef>
                <a:spcPct val="0"/>
              </a:spcBef>
            </a:pPr>
            <a:r>
              <a:rPr lang="en-US" sz="4800" b="1" i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  <a:ea typeface="+mj-ea"/>
                <a:cs typeface="+mj-cs"/>
              </a:rPr>
              <a:t>Overview of Campus life</a:t>
            </a:r>
          </a:p>
        </p:txBody>
      </p:sp>
    </p:spTree>
    <p:extLst>
      <p:ext uri="{BB962C8B-B14F-4D97-AF65-F5344CB8AC3E}">
        <p14:creationId xmlns:p14="http://schemas.microsoft.com/office/powerpoint/2010/main" val="6092683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Why Choose Us?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  <a:buSzPct val="100000"/>
              <a:buFont typeface="Wingdings" panose="05000000000000000000" pitchFamily="2" charset="2"/>
              <a:buChar char="§"/>
            </a:pPr>
            <a:r>
              <a:rPr lang="en-US" smtClean="0"/>
              <a:t>Beautiful campus</a:t>
            </a:r>
          </a:p>
          <a:p>
            <a:pPr>
              <a:buClrTx/>
              <a:buSzPct val="100000"/>
              <a:buFont typeface="Wingdings" panose="05000000000000000000" pitchFamily="2" charset="2"/>
              <a:buChar char="§"/>
            </a:pPr>
            <a:r>
              <a:rPr lang="en-US" smtClean="0"/>
              <a:t>Experienced professors</a:t>
            </a:r>
          </a:p>
          <a:p>
            <a:pPr>
              <a:buClrTx/>
              <a:buSzPct val="100000"/>
              <a:buFont typeface="Wingdings" panose="05000000000000000000" pitchFamily="2" charset="2"/>
              <a:buChar char="§"/>
            </a:pPr>
            <a:r>
              <a:rPr lang="en-US" smtClean="0"/>
              <a:t>Low cost for attendance</a:t>
            </a:r>
          </a:p>
        </p:txBody>
      </p:sp>
    </p:spTree>
    <p:extLst>
      <p:ext uri="{BB962C8B-B14F-4D97-AF65-F5344CB8AC3E}">
        <p14:creationId xmlns:p14="http://schemas.microsoft.com/office/powerpoint/2010/main" val="1718674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Campus Life Benefits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  <a:buFont typeface="Arial" panose="020B0604020202020204" pitchFamily="34" charset="0"/>
              <a:buChar char="•"/>
            </a:pPr>
            <a:r>
              <a:rPr lang="en-US" smtClean="0"/>
              <a:t>New, modern co-ed dorms</a:t>
            </a:r>
            <a:endParaRPr lang="en-US"/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US" smtClean="0"/>
              <a:t>Recently renovated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US" smtClean="0"/>
              <a:t>Best food cooked by top chefs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US" smtClean="0"/>
              <a:t>Designed to cultivate your dining experience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US" smtClean="0"/>
              <a:t>Easy walking to parks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US" smtClean="0"/>
              <a:t>No car needed!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30979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219</TotalTime>
  <Words>49</Words>
  <Application>Microsoft Office PowerPoint</Application>
  <PresentationFormat>Widescreen</PresentationFormat>
  <Paragraphs>13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Candara</vt:lpstr>
      <vt:lpstr>Century Gothic</vt:lpstr>
      <vt:lpstr>Wingdings</vt:lpstr>
      <vt:lpstr>Wingdings 3</vt:lpstr>
      <vt:lpstr>Ion Boardroom</vt:lpstr>
      <vt:lpstr>Welcome New Students</vt:lpstr>
      <vt:lpstr>Why Choose Us?</vt:lpstr>
      <vt:lpstr>Campus Life Benefits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Cindy</dc:creator>
  <cp:lastModifiedBy>Cindy</cp:lastModifiedBy>
  <cp:revision>11</cp:revision>
  <dcterms:created xsi:type="dcterms:W3CDTF">2015-12-13T21:24:20Z</dcterms:created>
  <dcterms:modified xsi:type="dcterms:W3CDTF">2015-12-28T17:22:42Z</dcterms:modified>
</cp:coreProperties>
</file>