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>
          <a:xfrm>
            <a:off x="2415654" y="1323833"/>
            <a:ext cx="3275462" cy="286603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6168788" y="464025"/>
            <a:ext cx="2893325" cy="37258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1078173" y="4462818"/>
            <a:ext cx="5295331" cy="10645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1" y="4662398"/>
            <a:ext cx="2301439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547</TotalTime>
  <Words>49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17</cp:revision>
  <dcterms:created xsi:type="dcterms:W3CDTF">2015-12-13T21:24:20Z</dcterms:created>
  <dcterms:modified xsi:type="dcterms:W3CDTF">2016-01-19T03:28:10Z</dcterms:modified>
</cp:coreProperties>
</file>