
<file path=[Content_Types].xml><?xml version="1.0" encoding="utf-8"?>
<Types xmlns="http://schemas.openxmlformats.org/package/2006/content-types">
  <Default Extension="png" ContentType="image/pn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8" r:id="rId2"/>
    <p:sldId id="434" r:id="rId3"/>
    <p:sldId id="435" r:id="rId4"/>
    <p:sldId id="340" r:id="rId5"/>
    <p:sldId id="439" r:id="rId6"/>
    <p:sldId id="443" r:id="rId7"/>
    <p:sldId id="341" r:id="rId8"/>
    <p:sldId id="339" r:id="rId9"/>
    <p:sldId id="343" r:id="rId10"/>
    <p:sldId id="345" r:id="rId11"/>
    <p:sldId id="440" r:id="rId12"/>
    <p:sldId id="444" r:id="rId13"/>
    <p:sldId id="344" r:id="rId14"/>
    <p:sldId id="259" r:id="rId15"/>
    <p:sldId id="441" r:id="rId16"/>
    <p:sldId id="445" r:id="rId17"/>
    <p:sldId id="436" r:id="rId18"/>
    <p:sldId id="354" r:id="rId19"/>
    <p:sldId id="437" r:id="rId20"/>
    <p:sldId id="438" r:id="rId21"/>
    <p:sldId id="442"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CD57A8B9-5C48-4AB5-93B7-EA7DD563D060}">
          <p14:sldIdLst>
            <p14:sldId id="258"/>
            <p14:sldId id="434"/>
            <p14:sldId id="435"/>
            <p14:sldId id="340"/>
            <p14:sldId id="439"/>
            <p14:sldId id="443"/>
            <p14:sldId id="341"/>
            <p14:sldId id="339"/>
            <p14:sldId id="343"/>
            <p14:sldId id="345"/>
            <p14:sldId id="440"/>
            <p14:sldId id="444"/>
            <p14:sldId id="344"/>
            <p14:sldId id="259"/>
            <p14:sldId id="441"/>
            <p14:sldId id="445"/>
            <p14:sldId id="436"/>
            <p14:sldId id="354"/>
            <p14:sldId id="437"/>
            <p14:sldId id="438"/>
            <p14:sldId id="442"/>
          </p14:sldIdLst>
        </p14:section>
        <p14:section name="Untitled Section" id="{170ECFCA-5ACD-4231-8B00-3FD73B42167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81713" autoAdjust="0"/>
  </p:normalViewPr>
  <p:slideViewPr>
    <p:cSldViewPr snapToGrid="0">
      <p:cViewPr varScale="1">
        <p:scale>
          <a:sx n="80" d="100"/>
          <a:sy n="80" d="100"/>
        </p:scale>
        <p:origin x="378" y="78"/>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70" d="100"/>
          <a:sy n="70" d="100"/>
        </p:scale>
        <p:origin x="3240"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DDBD42-E139-45FA-9C16-1611187CAC3F}" type="datetimeFigureOut">
              <a:rPr lang="en-US" smtClean="0"/>
              <a:t>9/23/2014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06AB01E-7BD7-442B-8A6B-D31FAFDAE830}" type="slidenum">
              <a:rPr lang="en-US" smtClean="0"/>
              <a:t>‹#›</a:t>
            </a:fld>
            <a:endParaRPr lang="en-US"/>
          </a:p>
        </p:txBody>
      </p:sp>
    </p:spTree>
    <p:extLst>
      <p:ext uri="{BB962C8B-B14F-4D97-AF65-F5344CB8AC3E}">
        <p14:creationId xmlns:p14="http://schemas.microsoft.com/office/powerpoint/2010/main" val="13490730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1</a:t>
            </a:fld>
            <a:endParaRPr lang="en-US" dirty="0"/>
          </a:p>
        </p:txBody>
      </p:sp>
    </p:spTree>
    <p:extLst>
      <p:ext uri="{BB962C8B-B14F-4D97-AF65-F5344CB8AC3E}">
        <p14:creationId xmlns:p14="http://schemas.microsoft.com/office/powerpoint/2010/main" val="20460163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11</a:t>
            </a:fld>
            <a:endParaRPr lang="en-US"/>
          </a:p>
        </p:txBody>
      </p:sp>
    </p:spTree>
    <p:extLst>
      <p:ext uri="{BB962C8B-B14F-4D97-AF65-F5344CB8AC3E}">
        <p14:creationId xmlns:p14="http://schemas.microsoft.com/office/powerpoint/2010/main" val="25649074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13</a:t>
            </a:fld>
            <a:endParaRPr lang="en-US"/>
          </a:p>
        </p:txBody>
      </p:sp>
    </p:spTree>
    <p:extLst>
      <p:ext uri="{BB962C8B-B14F-4D97-AF65-F5344CB8AC3E}">
        <p14:creationId xmlns:p14="http://schemas.microsoft.com/office/powerpoint/2010/main" val="40193205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14</a:t>
            </a:fld>
            <a:endParaRPr lang="en-US"/>
          </a:p>
        </p:txBody>
      </p:sp>
    </p:spTree>
    <p:extLst>
      <p:ext uri="{BB962C8B-B14F-4D97-AF65-F5344CB8AC3E}">
        <p14:creationId xmlns:p14="http://schemas.microsoft.com/office/powerpoint/2010/main" val="11507946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15</a:t>
            </a:fld>
            <a:endParaRPr lang="en-US"/>
          </a:p>
        </p:txBody>
      </p:sp>
    </p:spTree>
    <p:extLst>
      <p:ext uri="{BB962C8B-B14F-4D97-AF65-F5344CB8AC3E}">
        <p14:creationId xmlns:p14="http://schemas.microsoft.com/office/powerpoint/2010/main" val="39208941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17</a:t>
            </a:fld>
            <a:endParaRPr lang="en-US"/>
          </a:p>
        </p:txBody>
      </p:sp>
    </p:spTree>
    <p:extLst>
      <p:ext uri="{BB962C8B-B14F-4D97-AF65-F5344CB8AC3E}">
        <p14:creationId xmlns:p14="http://schemas.microsoft.com/office/powerpoint/2010/main" val="2986183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18</a:t>
            </a:fld>
            <a:endParaRPr lang="en-US"/>
          </a:p>
        </p:txBody>
      </p:sp>
    </p:spTree>
    <p:extLst>
      <p:ext uri="{BB962C8B-B14F-4D97-AF65-F5344CB8AC3E}">
        <p14:creationId xmlns:p14="http://schemas.microsoft.com/office/powerpoint/2010/main" val="39669062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19</a:t>
            </a:fld>
            <a:endParaRPr lang="en-US"/>
          </a:p>
        </p:txBody>
      </p:sp>
    </p:spTree>
    <p:extLst>
      <p:ext uri="{BB962C8B-B14F-4D97-AF65-F5344CB8AC3E}">
        <p14:creationId xmlns:p14="http://schemas.microsoft.com/office/powerpoint/2010/main" val="22448174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20</a:t>
            </a:fld>
            <a:endParaRPr lang="en-US"/>
          </a:p>
        </p:txBody>
      </p:sp>
    </p:spTree>
    <p:extLst>
      <p:ext uri="{BB962C8B-B14F-4D97-AF65-F5344CB8AC3E}">
        <p14:creationId xmlns:p14="http://schemas.microsoft.com/office/powerpoint/2010/main" val="42188176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2</a:t>
            </a:fld>
            <a:endParaRPr lang="en-US"/>
          </a:p>
        </p:txBody>
      </p:sp>
    </p:spTree>
    <p:extLst>
      <p:ext uri="{BB962C8B-B14F-4D97-AF65-F5344CB8AC3E}">
        <p14:creationId xmlns:p14="http://schemas.microsoft.com/office/powerpoint/2010/main" val="16714602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3</a:t>
            </a:fld>
            <a:endParaRPr lang="en-US"/>
          </a:p>
        </p:txBody>
      </p:sp>
    </p:spTree>
    <p:extLst>
      <p:ext uri="{BB962C8B-B14F-4D97-AF65-F5344CB8AC3E}">
        <p14:creationId xmlns:p14="http://schemas.microsoft.com/office/powerpoint/2010/main" val="39261763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4</a:t>
            </a:fld>
            <a:endParaRPr lang="en-US"/>
          </a:p>
        </p:txBody>
      </p:sp>
    </p:spTree>
    <p:extLst>
      <p:ext uri="{BB962C8B-B14F-4D97-AF65-F5344CB8AC3E}">
        <p14:creationId xmlns:p14="http://schemas.microsoft.com/office/powerpoint/2010/main" val="37432175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06AB01E-7BD7-442B-8A6B-D31FAFDAE830}" type="slidenum">
              <a:rPr lang="en-US" smtClean="0"/>
              <a:t>5</a:t>
            </a:fld>
            <a:endParaRPr lang="en-US"/>
          </a:p>
        </p:txBody>
      </p:sp>
    </p:spTree>
    <p:extLst>
      <p:ext uri="{BB962C8B-B14F-4D97-AF65-F5344CB8AC3E}">
        <p14:creationId xmlns:p14="http://schemas.microsoft.com/office/powerpoint/2010/main" val="17654140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7</a:t>
            </a:fld>
            <a:endParaRPr lang="en-US"/>
          </a:p>
        </p:txBody>
      </p:sp>
    </p:spTree>
    <p:extLst>
      <p:ext uri="{BB962C8B-B14F-4D97-AF65-F5344CB8AC3E}">
        <p14:creationId xmlns:p14="http://schemas.microsoft.com/office/powerpoint/2010/main" val="23777854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8</a:t>
            </a:fld>
            <a:endParaRPr lang="en-US"/>
          </a:p>
        </p:txBody>
      </p:sp>
    </p:spTree>
    <p:extLst>
      <p:ext uri="{BB962C8B-B14F-4D97-AF65-F5344CB8AC3E}">
        <p14:creationId xmlns:p14="http://schemas.microsoft.com/office/powerpoint/2010/main" val="16644094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9</a:t>
            </a:fld>
            <a:endParaRPr lang="en-US"/>
          </a:p>
        </p:txBody>
      </p:sp>
    </p:spTree>
    <p:extLst>
      <p:ext uri="{BB962C8B-B14F-4D97-AF65-F5344CB8AC3E}">
        <p14:creationId xmlns:p14="http://schemas.microsoft.com/office/powerpoint/2010/main" val="2849335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10</a:t>
            </a:fld>
            <a:endParaRPr lang="en-US"/>
          </a:p>
        </p:txBody>
      </p:sp>
    </p:spTree>
    <p:extLst>
      <p:ext uri="{BB962C8B-B14F-4D97-AF65-F5344CB8AC3E}">
        <p14:creationId xmlns:p14="http://schemas.microsoft.com/office/powerpoint/2010/main" val="182952009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93271" y="5132437"/>
            <a:ext cx="8579886" cy="1460779"/>
          </a:xfrm>
          <a:prstGeom prst="rect">
            <a:avLst/>
          </a:prstGeom>
        </p:spPr>
        <p:txBody>
          <a:bodyPr lIns="137160" tIns="137160" rIns="137160" bIns="137160" anchor="b" anchorCtr="0">
            <a:normAutofit/>
          </a:bodyPr>
          <a:lstStyle>
            <a:lvl1pPr marL="0" indent="0" algn="l" defTabSz="914052" rtl="0" eaLnBrk="1" latinLnBrk="0" hangingPunct="1">
              <a:lnSpc>
                <a:spcPct val="100000"/>
              </a:lnSpc>
              <a:spcBef>
                <a:spcPts val="0"/>
              </a:spcBef>
              <a:buSzPct val="90000"/>
              <a:buFont typeface="Arial" pitchFamily="34" charset="0"/>
              <a:buNone/>
              <a:defRPr lang="en-US" sz="2400" b="0" kern="0" spc="0" baseline="0" dirty="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457044" indent="0" algn="ctr">
              <a:buNone/>
              <a:defRPr>
                <a:solidFill>
                  <a:schemeClr val="tx1">
                    <a:tint val="75000"/>
                  </a:schemeClr>
                </a:solidFill>
              </a:defRPr>
            </a:lvl2pPr>
            <a:lvl3pPr marL="914088" indent="0" algn="ctr">
              <a:buNone/>
              <a:defRPr>
                <a:solidFill>
                  <a:schemeClr val="tx1">
                    <a:tint val="75000"/>
                  </a:schemeClr>
                </a:solidFill>
              </a:defRPr>
            </a:lvl3pPr>
            <a:lvl4pPr marL="1371133" indent="0" algn="ctr">
              <a:buNone/>
              <a:defRPr>
                <a:solidFill>
                  <a:schemeClr val="tx1">
                    <a:tint val="75000"/>
                  </a:schemeClr>
                </a:solidFill>
              </a:defRPr>
            </a:lvl4pPr>
            <a:lvl5pPr marL="1828178" indent="0" algn="ctr">
              <a:buNone/>
              <a:defRPr>
                <a:solidFill>
                  <a:schemeClr val="tx1">
                    <a:tint val="75000"/>
                  </a:schemeClr>
                </a:solidFill>
              </a:defRPr>
            </a:lvl5pPr>
            <a:lvl6pPr marL="2285222" indent="0" algn="ctr">
              <a:buNone/>
              <a:defRPr>
                <a:solidFill>
                  <a:schemeClr val="tx1">
                    <a:tint val="75000"/>
                  </a:schemeClr>
                </a:solidFill>
              </a:defRPr>
            </a:lvl6pPr>
            <a:lvl7pPr marL="2742267" indent="0" algn="ctr">
              <a:buNone/>
              <a:defRPr>
                <a:solidFill>
                  <a:schemeClr val="tx1">
                    <a:tint val="75000"/>
                  </a:schemeClr>
                </a:solidFill>
              </a:defRPr>
            </a:lvl7pPr>
            <a:lvl8pPr marL="3199311" indent="0" algn="ctr">
              <a:buNone/>
              <a:defRPr>
                <a:solidFill>
                  <a:schemeClr val="tx1">
                    <a:tint val="75000"/>
                  </a:schemeClr>
                </a:solidFill>
              </a:defRPr>
            </a:lvl8pPr>
            <a:lvl9pPr marL="3656358" indent="0" algn="ctr">
              <a:buNone/>
              <a:defRPr>
                <a:solidFill>
                  <a:schemeClr val="tx1">
                    <a:tint val="75000"/>
                  </a:schemeClr>
                </a:solidFill>
              </a:defRPr>
            </a:lvl9pPr>
          </a:lstStyle>
          <a:p>
            <a:r>
              <a:rPr lang="en-US" smtClean="0"/>
              <a:t>Click to edit Master subtitle style</a:t>
            </a:r>
            <a:endParaRPr lang="en-US" dirty="0"/>
          </a:p>
        </p:txBody>
      </p:sp>
      <p:sp>
        <p:nvSpPr>
          <p:cNvPr id="10" name="Title 1"/>
          <p:cNvSpPr>
            <a:spLocks noGrp="1"/>
          </p:cNvSpPr>
          <p:nvPr>
            <p:ph type="ctrTitle" hasCustomPrompt="1"/>
          </p:nvPr>
        </p:nvSpPr>
        <p:spPr>
          <a:xfrm>
            <a:off x="193271" y="2415641"/>
            <a:ext cx="8579886" cy="2603307"/>
          </a:xfrm>
          <a:prstGeom prst="rect">
            <a:avLst/>
          </a:prstGeom>
          <a:solidFill>
            <a:srgbClr val="7FBA00"/>
          </a:solidFill>
          <a:effectLst/>
        </p:spPr>
        <p:txBody>
          <a:bodyPr vert="horz" lIns="137160" tIns="137160" rIns="91409" bIns="137160" rtlCol="0" anchor="b" anchorCtr="0">
            <a:noAutofit/>
          </a:bodyPr>
          <a:lstStyle>
            <a:lvl1pPr>
              <a:defRPr lang="en-US" sz="4800" kern="0" dirty="0">
                <a:ln w="3175">
                  <a:noFill/>
                </a:ln>
                <a:gradFill flip="none" rotWithShape="1">
                  <a:gsLst>
                    <a:gs pos="4583">
                      <a:srgbClr val="FFFFFF"/>
                    </a:gs>
                    <a:gs pos="100000">
                      <a:srgbClr val="FFFFFF"/>
                    </a:gs>
                  </a:gsLst>
                  <a:lin ang="5400000" scaled="0"/>
                  <a:tileRect/>
                </a:gradFill>
              </a:defRPr>
            </a:lvl1pPr>
          </a:lstStyle>
          <a:p>
            <a:pPr lvl="0"/>
            <a:r>
              <a:rPr lang="en-US" dirty="0" smtClean="0"/>
              <a:t>Course title style</a:t>
            </a:r>
            <a:endParaRPr lang="en-US" dirty="0"/>
          </a:p>
        </p:txBody>
      </p:sp>
      <p:sp>
        <p:nvSpPr>
          <p:cNvPr id="8" name="top right small rectangle"/>
          <p:cNvSpPr/>
          <p:nvPr/>
        </p:nvSpPr>
        <p:spPr bwMode="auto">
          <a:xfrm>
            <a:off x="8902492" y="2418735"/>
            <a:ext cx="3087947" cy="2600214"/>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137160" tIns="137160" rIns="137160" bIns="137160" numCol="1" rtlCol="0" anchor="b" anchorCtr="0" compatLnSpc="1">
            <a:prstTxWarp prst="textNoShape">
              <a:avLst/>
            </a:prstTxWarp>
          </a:bodyPr>
          <a:lstStyle/>
          <a:p>
            <a:pPr defTabSz="913788" fontAlgn="base">
              <a:spcBef>
                <a:spcPct val="0"/>
              </a:spcBef>
              <a:spcAft>
                <a:spcPct val="0"/>
              </a:spcAft>
            </a:pPr>
            <a:endParaRPr lang="en-US" sz="2000"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endParaRPr>
          </a:p>
        </p:txBody>
      </p:sp>
      <p:pic>
        <p:nvPicPr>
          <p:cNvPr id="11" name="Picture 10"/>
          <p:cNvPicPr>
            <a:picLocks noChangeAspect="1"/>
          </p:cNvPicPr>
          <p:nvPr/>
        </p:nvPicPr>
        <p:blipFill rotWithShape="1">
          <a:blip r:embed="rId2" cstate="print">
            <a:extLst>
              <a:ext uri="{28A0092B-C50C-407E-A947-70E740481C1C}">
                <a14:useLocalDpi xmlns:a14="http://schemas.microsoft.com/office/drawing/2010/main" val="0"/>
              </a:ext>
            </a:extLst>
          </a:blip>
          <a:srcRect l="9720" t="16544" r="7275" b="16691"/>
          <a:stretch/>
        </p:blipFill>
        <p:spPr>
          <a:xfrm>
            <a:off x="10731799" y="4630992"/>
            <a:ext cx="1131688" cy="334740"/>
          </a:xfrm>
          <a:prstGeom prst="rect">
            <a:avLst/>
          </a:prstGeom>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271" y="164177"/>
            <a:ext cx="2084416" cy="833766"/>
          </a:xfrm>
          <a:prstGeom prst="rect">
            <a:avLst/>
          </a:prstGeom>
        </p:spPr>
      </p:pic>
    </p:spTree>
    <p:extLst>
      <p:ext uri="{BB962C8B-B14F-4D97-AF65-F5344CB8AC3E}">
        <p14:creationId xmlns:p14="http://schemas.microsoft.com/office/powerpoint/2010/main" val="164432189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3792">
          <p15:clr>
            <a:srgbClr val="FBAE40"/>
          </p15:clr>
        </p15:guide>
        <p15:guide id="2" pos="3839">
          <p15:clr>
            <a:srgbClr val="FBAE40"/>
          </p15:clr>
        </p15:guide>
        <p15:guide id="3" orient="horz" pos="72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cSld name="1_Section Header">
    <p:spTree>
      <p:nvGrpSpPr>
        <p:cNvPr id="1" name=""/>
        <p:cNvGrpSpPr/>
        <p:nvPr/>
      </p:nvGrpSpPr>
      <p:grpSpPr>
        <a:xfrm>
          <a:off x="0" y="0"/>
          <a:ext cx="0" cy="0"/>
          <a:chOff x="0" y="0"/>
          <a:chExt cx="0" cy="0"/>
        </a:xfrm>
      </p:grpSpPr>
      <p:sp>
        <p:nvSpPr>
          <p:cNvPr id="9" name="Subtitle 2"/>
          <p:cNvSpPr txBox="1">
            <a:spLocks/>
          </p:cNvSpPr>
          <p:nvPr/>
        </p:nvSpPr>
        <p:spPr>
          <a:xfrm>
            <a:off x="8738733" y="2685050"/>
            <a:ext cx="2241224" cy="2355337"/>
          </a:xfrm>
          <a:prstGeom prst="rect">
            <a:avLst/>
          </a:prstGeom>
        </p:spPr>
        <p:txBody>
          <a:bodyPr vert="horz" lIns="91409" tIns="45705" rIns="91409" bIns="45705" rtlCol="0" anchor="ctr" anchorCtr="0">
            <a:normAutofit/>
          </a:bodyPr>
          <a:lstStyle>
            <a:lvl1pPr marL="0" indent="0" algn="l" defTabSz="914052" rtl="0" eaLnBrk="1" latinLnBrk="0" hangingPunct="1">
              <a:lnSpc>
                <a:spcPct val="100000"/>
              </a:lnSpc>
              <a:spcBef>
                <a:spcPts val="0"/>
              </a:spcBef>
              <a:buSzPct val="90000"/>
              <a:buFont typeface="Arial" pitchFamily="34" charset="0"/>
              <a:buNone/>
              <a:defRPr lang="en-US" sz="1800" b="1" kern="1200" spc="-30" baseline="0" dirty="0">
                <a:gradFill>
                  <a:gsLst>
                    <a:gs pos="1250">
                      <a:srgbClr val="FFFFFF"/>
                    </a:gs>
                    <a:gs pos="6250">
                      <a:srgbClr val="FFFFFF"/>
                    </a:gs>
                  </a:gsLst>
                  <a:lin ang="5400000" scaled="0"/>
                </a:gradFill>
                <a:latin typeface="Segoe UI" pitchFamily="34" charset="0"/>
                <a:ea typeface="Segoe UI" pitchFamily="34" charset="0"/>
                <a:cs typeface="Segoe UI" pitchFamily="34" charset="0"/>
              </a:defRPr>
            </a:lvl1pPr>
            <a:lvl2pPr marL="457044" indent="0" algn="ctr" defTabSz="914088" rtl="0" eaLnBrk="1" latinLnBrk="0" hangingPunct="1">
              <a:spcBef>
                <a:spcPts val="300"/>
              </a:spcBef>
              <a:spcAft>
                <a:spcPts val="300"/>
              </a:spcAft>
              <a:buFont typeface="Arial" pitchFamily="34" charset="0"/>
              <a:buNone/>
              <a:defRPr sz="2800" kern="1200">
                <a:solidFill>
                  <a:schemeClr val="tx1">
                    <a:tint val="75000"/>
                  </a:schemeClr>
                </a:solidFill>
                <a:latin typeface="Segoe UI" pitchFamily="34" charset="0"/>
                <a:ea typeface="Segoe UI" pitchFamily="34" charset="0"/>
                <a:cs typeface="Segoe UI" pitchFamily="34" charset="0"/>
              </a:defRPr>
            </a:lvl2pPr>
            <a:lvl3pPr marL="914088" indent="0" algn="ctr" defTabSz="914088" rtl="0" eaLnBrk="1" latinLnBrk="0" hangingPunct="1">
              <a:spcBef>
                <a:spcPts val="200"/>
              </a:spcBef>
              <a:spcAft>
                <a:spcPts val="200"/>
              </a:spcAft>
              <a:buFont typeface="Arial" pitchFamily="34" charset="0"/>
              <a:buNone/>
              <a:defRPr sz="2400" kern="1200">
                <a:solidFill>
                  <a:schemeClr val="tx1">
                    <a:tint val="75000"/>
                  </a:schemeClr>
                </a:solidFill>
                <a:latin typeface="Segoe UI" pitchFamily="34" charset="0"/>
                <a:ea typeface="Segoe UI" pitchFamily="34" charset="0"/>
                <a:cs typeface="Segoe UI" pitchFamily="34" charset="0"/>
              </a:defRPr>
            </a:lvl3pPr>
            <a:lvl4pPr marL="1371133" indent="0" algn="ctr" defTabSz="914088" rtl="0" eaLnBrk="1" latinLnBrk="0" hangingPunct="1">
              <a:spcBef>
                <a:spcPct val="20000"/>
              </a:spcBef>
              <a:buFont typeface="Arial" pitchFamily="34" charset="0"/>
              <a:buNone/>
              <a:defRPr sz="2000" kern="1200">
                <a:solidFill>
                  <a:schemeClr val="tx1">
                    <a:tint val="75000"/>
                  </a:schemeClr>
                </a:solidFill>
                <a:latin typeface="Segoe UI" pitchFamily="34" charset="0"/>
                <a:ea typeface="Segoe UI" pitchFamily="34" charset="0"/>
                <a:cs typeface="Segoe UI" pitchFamily="34" charset="0"/>
              </a:defRPr>
            </a:lvl4pPr>
            <a:lvl5pPr marL="1828178" indent="0" algn="ctr" defTabSz="914088" rtl="0" eaLnBrk="1" latinLnBrk="0" hangingPunct="1">
              <a:spcBef>
                <a:spcPct val="20000"/>
              </a:spcBef>
              <a:buFont typeface="Arial" pitchFamily="34" charset="0"/>
              <a:buNone/>
              <a:defRPr sz="2000" kern="1200">
                <a:solidFill>
                  <a:schemeClr val="tx1">
                    <a:tint val="75000"/>
                  </a:schemeClr>
                </a:solidFill>
                <a:latin typeface="Segoe UI" pitchFamily="34" charset="0"/>
                <a:ea typeface="Segoe UI" pitchFamily="34" charset="0"/>
                <a:cs typeface="Segoe UI" pitchFamily="34" charset="0"/>
              </a:defRPr>
            </a:lvl5pPr>
            <a:lvl6pPr marL="2285222"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2267"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199311"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6358"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smtClean="0"/>
              <a:t>Click to edit Master subtitle style</a:t>
            </a:r>
            <a:endParaRPr lang="en-US"/>
          </a:p>
        </p:txBody>
      </p:sp>
      <p:sp>
        <p:nvSpPr>
          <p:cNvPr id="13" name="Title 1"/>
          <p:cNvSpPr txBox="1">
            <a:spLocks/>
          </p:cNvSpPr>
          <p:nvPr/>
        </p:nvSpPr>
        <p:spPr>
          <a:xfrm>
            <a:off x="193271" y="3376350"/>
            <a:ext cx="8409867" cy="1692617"/>
          </a:xfrm>
          <a:prstGeom prst="rect">
            <a:avLst/>
          </a:prstGeom>
          <a:solidFill>
            <a:srgbClr val="82BF36"/>
          </a:solidFill>
          <a:effectLst/>
        </p:spPr>
        <p:txBody>
          <a:bodyPr vert="horz" lIns="137160" tIns="137160" rIns="91409" bIns="137160" rtlCol="0" anchor="b" anchorCtr="0">
            <a:noAutofit/>
          </a:bodyPr>
          <a:lstStyle>
            <a:lvl1pPr algn="l" defTabSz="914088" rtl="0" eaLnBrk="1" latinLnBrk="0" hangingPunct="1">
              <a:spcBef>
                <a:spcPct val="0"/>
              </a:spcBef>
              <a:buNone/>
              <a:defRPr lang="en-US" sz="4000" kern="0" dirty="0">
                <a:ln w="3175">
                  <a:noFill/>
                </a:ln>
                <a:gradFill flip="none" rotWithShape="1">
                  <a:gsLst>
                    <a:gs pos="4583">
                      <a:srgbClr val="FFFFFF"/>
                    </a:gs>
                    <a:gs pos="100000">
                      <a:srgbClr val="FFFFFF"/>
                    </a:gs>
                  </a:gsLst>
                  <a:lin ang="5400000" scaled="0"/>
                  <a:tileRect/>
                </a:gradFill>
                <a:latin typeface="Segoe UI" pitchFamily="34" charset="0"/>
                <a:ea typeface="Segoe UI" pitchFamily="34" charset="0"/>
                <a:cs typeface="Segoe UI" pitchFamily="34" charset="0"/>
              </a:defRPr>
            </a:lvl1pPr>
          </a:lstStyle>
          <a:p>
            <a:endParaRPr lang="en-US" sz="4000" dirty="0"/>
          </a:p>
        </p:txBody>
      </p:sp>
      <p:sp>
        <p:nvSpPr>
          <p:cNvPr id="14" name="top right small rectangle"/>
          <p:cNvSpPr/>
          <p:nvPr/>
        </p:nvSpPr>
        <p:spPr bwMode="auto">
          <a:xfrm>
            <a:off x="8682790" y="3374967"/>
            <a:ext cx="3257419" cy="1694322"/>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04" tIns="45703" rIns="91404" bIns="45703" numCol="1" rtlCol="0" anchor="ctr" anchorCtr="0" compatLnSpc="1">
            <a:prstTxWarp prst="textNoShape">
              <a:avLst/>
            </a:prstTxWarp>
          </a:bodyPr>
          <a:lstStyle/>
          <a:p>
            <a:pPr algn="ctr" defTabSz="913788" fontAlgn="base">
              <a:spcBef>
                <a:spcPct val="0"/>
              </a:spcBef>
              <a:spcAft>
                <a:spcPct val="0"/>
              </a:spcAft>
            </a:pPr>
            <a:endParaRPr lang="en-US" sz="2200" dirty="0">
              <a:gradFill>
                <a:gsLst>
                  <a:gs pos="0">
                    <a:srgbClr val="FFFFFF"/>
                  </a:gs>
                  <a:gs pos="100000">
                    <a:srgbClr val="FFFFFF"/>
                  </a:gs>
                </a:gsLst>
                <a:lin ang="5400000" scaled="0"/>
              </a:gradFill>
            </a:endParaRPr>
          </a:p>
        </p:txBody>
      </p:sp>
      <p:pic>
        <p:nvPicPr>
          <p:cNvPr id="15" name="Picture 14"/>
          <p:cNvPicPr>
            <a:picLocks noChangeAspect="1"/>
          </p:cNvPicPr>
          <p:nvPr/>
        </p:nvPicPr>
        <p:blipFill rotWithShape="1">
          <a:blip r:embed="rId2" cstate="print">
            <a:extLst>
              <a:ext uri="{28A0092B-C50C-407E-A947-70E740481C1C}">
                <a14:useLocalDpi xmlns:a14="http://schemas.microsoft.com/office/drawing/2010/main" val="0"/>
              </a:ext>
            </a:extLst>
          </a:blip>
          <a:srcRect l="9720" t="16544" r="7275" b="16691"/>
          <a:stretch/>
        </p:blipFill>
        <p:spPr>
          <a:xfrm>
            <a:off x="11181757" y="4821401"/>
            <a:ext cx="740346" cy="218986"/>
          </a:xfrm>
          <a:prstGeom prst="rect">
            <a:avLst/>
          </a:prstGeom>
        </p:spPr>
      </p:pic>
      <p:sp>
        <p:nvSpPr>
          <p:cNvPr id="16" name="Text Placeholder 10"/>
          <p:cNvSpPr>
            <a:spLocks noGrp="1"/>
          </p:cNvSpPr>
          <p:nvPr>
            <p:ph type="body" sz="quarter" idx="10" hasCustomPrompt="1"/>
          </p:nvPr>
        </p:nvSpPr>
        <p:spPr>
          <a:xfrm>
            <a:off x="292101" y="3466407"/>
            <a:ext cx="8215796" cy="1485524"/>
          </a:xfrm>
          <a:prstGeom prst="rect">
            <a:avLst/>
          </a:prstGeom>
        </p:spPr>
        <p:txBody>
          <a:bodyPr anchor="b" anchorCtr="0">
            <a:normAutofit/>
          </a:bodyPr>
          <a:lstStyle>
            <a:lvl1pPr marL="0" indent="0">
              <a:buNone/>
              <a:defRPr sz="3600" b="0" baseline="0">
                <a:solidFill>
                  <a:schemeClr val="bg1"/>
                </a:solidFill>
                <a:latin typeface="Segoe UI Light" panose="020B0502040204020203" pitchFamily="34" charset="0"/>
                <a:cs typeface="Segoe UI Light" panose="020B0502040204020203" pitchFamily="34" charset="0"/>
              </a:defRPr>
            </a:lvl1pPr>
          </a:lstStyle>
          <a:p>
            <a:pPr lvl="0"/>
            <a:r>
              <a:rPr lang="en-US" dirty="0" smtClean="0"/>
              <a:t>Module or Section transition style</a:t>
            </a:r>
          </a:p>
        </p:txBody>
      </p:sp>
      <p:sp>
        <p:nvSpPr>
          <p:cNvPr id="11" name="Subtitle 2"/>
          <p:cNvSpPr>
            <a:spLocks noGrp="1"/>
          </p:cNvSpPr>
          <p:nvPr>
            <p:ph type="subTitle" idx="1"/>
          </p:nvPr>
        </p:nvSpPr>
        <p:spPr>
          <a:xfrm>
            <a:off x="193271" y="5132437"/>
            <a:ext cx="8409867" cy="1460779"/>
          </a:xfrm>
          <a:prstGeom prst="rect">
            <a:avLst/>
          </a:prstGeom>
        </p:spPr>
        <p:txBody>
          <a:bodyPr lIns="137160" tIns="137160" rIns="137160" bIns="137160" anchor="b" anchorCtr="0">
            <a:normAutofit/>
          </a:bodyPr>
          <a:lstStyle>
            <a:lvl1pPr marL="0" indent="0" algn="l" defTabSz="914052" rtl="0" eaLnBrk="1" latinLnBrk="0" hangingPunct="1">
              <a:lnSpc>
                <a:spcPct val="100000"/>
              </a:lnSpc>
              <a:spcBef>
                <a:spcPts val="0"/>
              </a:spcBef>
              <a:buSzPct val="90000"/>
              <a:buFont typeface="Arial" pitchFamily="34" charset="0"/>
              <a:buNone/>
              <a:defRPr lang="en-US" sz="2400" b="0" kern="0" spc="0" baseline="0" dirty="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457044" indent="0" algn="ctr">
              <a:buNone/>
              <a:defRPr>
                <a:solidFill>
                  <a:schemeClr val="tx1">
                    <a:tint val="75000"/>
                  </a:schemeClr>
                </a:solidFill>
              </a:defRPr>
            </a:lvl2pPr>
            <a:lvl3pPr marL="914088" indent="0" algn="ctr">
              <a:buNone/>
              <a:defRPr>
                <a:solidFill>
                  <a:schemeClr val="tx1">
                    <a:tint val="75000"/>
                  </a:schemeClr>
                </a:solidFill>
              </a:defRPr>
            </a:lvl3pPr>
            <a:lvl4pPr marL="1371133" indent="0" algn="ctr">
              <a:buNone/>
              <a:defRPr>
                <a:solidFill>
                  <a:schemeClr val="tx1">
                    <a:tint val="75000"/>
                  </a:schemeClr>
                </a:solidFill>
              </a:defRPr>
            </a:lvl4pPr>
            <a:lvl5pPr marL="1828178" indent="0" algn="ctr">
              <a:buNone/>
              <a:defRPr>
                <a:solidFill>
                  <a:schemeClr val="tx1">
                    <a:tint val="75000"/>
                  </a:schemeClr>
                </a:solidFill>
              </a:defRPr>
            </a:lvl5pPr>
            <a:lvl6pPr marL="2285222" indent="0" algn="ctr">
              <a:buNone/>
              <a:defRPr>
                <a:solidFill>
                  <a:schemeClr val="tx1">
                    <a:tint val="75000"/>
                  </a:schemeClr>
                </a:solidFill>
              </a:defRPr>
            </a:lvl6pPr>
            <a:lvl7pPr marL="2742267" indent="0" algn="ctr">
              <a:buNone/>
              <a:defRPr>
                <a:solidFill>
                  <a:schemeClr val="tx1">
                    <a:tint val="75000"/>
                  </a:schemeClr>
                </a:solidFill>
              </a:defRPr>
            </a:lvl7pPr>
            <a:lvl8pPr marL="3199311" indent="0" algn="ctr">
              <a:buNone/>
              <a:defRPr>
                <a:solidFill>
                  <a:schemeClr val="tx1">
                    <a:tint val="75000"/>
                  </a:schemeClr>
                </a:solidFill>
              </a:defRPr>
            </a:lvl8pPr>
            <a:lvl9pPr marL="3656358" indent="0" algn="ctr">
              <a:buNone/>
              <a:defRPr>
                <a:solidFill>
                  <a:schemeClr val="tx1">
                    <a:tint val="75000"/>
                  </a:schemeClr>
                </a:solidFill>
              </a:defRPr>
            </a:lvl9pPr>
          </a:lstStyle>
          <a:p>
            <a:r>
              <a:rPr lang="en-US" smtClean="0"/>
              <a:t>Click to edit Master subtitle style</a:t>
            </a:r>
            <a:endParaRPr lang="en-US" dirty="0"/>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271" y="164177"/>
            <a:ext cx="2084416" cy="833766"/>
          </a:xfrm>
          <a:prstGeom prst="rect">
            <a:avLst/>
          </a:prstGeom>
        </p:spPr>
      </p:pic>
    </p:spTree>
    <p:extLst>
      <p:ext uri="{BB962C8B-B14F-4D97-AF65-F5344CB8AC3E}">
        <p14:creationId xmlns:p14="http://schemas.microsoft.com/office/powerpoint/2010/main" val="245168061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EMO Layout">
    <p:spTree>
      <p:nvGrpSpPr>
        <p:cNvPr id="1" name=""/>
        <p:cNvGrpSpPr/>
        <p:nvPr/>
      </p:nvGrpSpPr>
      <p:grpSpPr>
        <a:xfrm>
          <a:off x="0" y="0"/>
          <a:ext cx="0" cy="0"/>
          <a:chOff x="0" y="0"/>
          <a:chExt cx="0" cy="0"/>
        </a:xfrm>
      </p:grpSpPr>
      <p:sp>
        <p:nvSpPr>
          <p:cNvPr id="3" name="Title Placeholder 9"/>
          <p:cNvSpPr>
            <a:spLocks noGrp="1"/>
          </p:cNvSpPr>
          <p:nvPr>
            <p:ph type="title"/>
          </p:nvPr>
        </p:nvSpPr>
        <p:spPr>
          <a:xfrm>
            <a:off x="608171" y="4468764"/>
            <a:ext cx="11432977" cy="1676400"/>
          </a:xfrm>
          <a:prstGeom prst="rect">
            <a:avLst/>
          </a:prstGeom>
        </p:spPr>
        <p:txBody>
          <a:bodyPr vert="horz" lIns="91409" tIns="45705" rIns="91409" bIns="45705" rtlCol="0" anchor="t" anchorCtr="0">
            <a:normAutofit/>
          </a:bodyPr>
          <a:lstStyle>
            <a:lvl1pPr>
              <a:defRPr sz="3600"/>
            </a:lvl1pPr>
          </a:lstStyle>
          <a:p>
            <a:r>
              <a:rPr lang="en-US" smtClean="0"/>
              <a:t>Click to edit Master title style</a:t>
            </a:r>
            <a:endParaRPr lang="en-US" dirty="0"/>
          </a:p>
        </p:txBody>
      </p:sp>
      <p:sp>
        <p:nvSpPr>
          <p:cNvPr id="2" name="TextBox 1"/>
          <p:cNvSpPr txBox="1"/>
          <p:nvPr/>
        </p:nvSpPr>
        <p:spPr>
          <a:xfrm>
            <a:off x="608171" y="3087325"/>
            <a:ext cx="11356757" cy="1107996"/>
          </a:xfrm>
          <a:prstGeom prst="rect">
            <a:avLst/>
          </a:prstGeom>
          <a:noFill/>
        </p:spPr>
        <p:txBody>
          <a:bodyPr wrap="square" rtlCol="0">
            <a:spAutoFit/>
          </a:bodyPr>
          <a:lstStyle/>
          <a:p>
            <a:pPr defTabSz="914088"/>
            <a:r>
              <a:rPr lang="en-US" sz="6600" dirty="0">
                <a:solidFill>
                  <a:prstClr val="black"/>
                </a:solidFill>
                <a:latin typeface="Segoe UI Light" pitchFamily="34" charset="0"/>
                <a:ea typeface="Segoe UI" pitchFamily="34" charset="0"/>
                <a:cs typeface="Segoe UI" pitchFamily="34" charset="0"/>
              </a:rPr>
              <a:t>DEMO</a:t>
            </a:r>
          </a:p>
        </p:txBody>
      </p:sp>
      <p:cxnSp>
        <p:nvCxnSpPr>
          <p:cNvPr id="6" name="Straight Connector 5"/>
          <p:cNvCxnSpPr/>
          <p:nvPr/>
        </p:nvCxnSpPr>
        <p:spPr>
          <a:xfrm>
            <a:off x="608171" y="4077925"/>
            <a:ext cx="11356757" cy="0"/>
          </a:xfrm>
          <a:prstGeom prst="line">
            <a:avLst/>
          </a:prstGeom>
          <a:ln>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1450" y="177800"/>
            <a:ext cx="2857500" cy="1143000"/>
          </a:xfrm>
          <a:prstGeom prst="rect">
            <a:avLst/>
          </a:prstGeom>
        </p:spPr>
      </p:pic>
    </p:spTree>
    <p:extLst>
      <p:ext uri="{BB962C8B-B14F-4D97-AF65-F5344CB8AC3E}">
        <p14:creationId xmlns:p14="http://schemas.microsoft.com/office/powerpoint/2010/main" val="249966978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Click to edit Master title style</a:t>
            </a:r>
            <a:endParaRPr lang="en-US" dirty="0"/>
          </a:p>
        </p:txBody>
      </p:sp>
      <p:sp>
        <p:nvSpPr>
          <p:cNvPr id="6" name="Content Placeholder 5"/>
          <p:cNvSpPr>
            <a:spLocks noGrp="1"/>
          </p:cNvSpPr>
          <p:nvPr>
            <p:ph sz="quarter" idx="10"/>
          </p:nvPr>
        </p:nvSpPr>
        <p:spPr>
          <a:xfrm>
            <a:off x="379413" y="1388226"/>
            <a:ext cx="11525250" cy="5290388"/>
          </a:xfrm>
          <a:prstGeom prst="rect">
            <a:avLst/>
          </a:prstGeom>
        </p:spPr>
        <p:txBody>
          <a:bodyPr/>
          <a:lstStyle>
            <a:lvl1pPr>
              <a:spcBef>
                <a:spcPts val="1400"/>
              </a:spcBef>
              <a:defRPr b="0"/>
            </a:lvl1pPr>
            <a:lvl2pPr>
              <a:defRPr>
                <a:solidFill>
                  <a:schemeClr val="tx1">
                    <a:lumMod val="75000"/>
                    <a:lumOff val="25000"/>
                  </a:schemeClr>
                </a:solidFill>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9408236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Content Placeholder 3"/>
          <p:cNvSpPr>
            <a:spLocks noGrp="1"/>
          </p:cNvSpPr>
          <p:nvPr>
            <p:ph sz="half" idx="2"/>
          </p:nvPr>
        </p:nvSpPr>
        <p:spPr>
          <a:xfrm>
            <a:off x="379511" y="1371601"/>
            <a:ext cx="5616915" cy="4953001"/>
          </a:xfrm>
          <a:prstGeom prst="rect">
            <a:avLst/>
          </a:prstGeom>
        </p:spPr>
        <p:txBody>
          <a:bodyPr>
            <a:normAutofit/>
          </a:bodyPr>
          <a:lstStyle>
            <a:lvl1pPr>
              <a:defRPr sz="3200"/>
            </a:lvl1pPr>
            <a:lvl2pPr>
              <a:defRPr sz="2800"/>
            </a:lvl2pPr>
            <a:lvl3pPr>
              <a:defRPr sz="2400"/>
            </a:lvl3pPr>
            <a:lvl4pPr>
              <a:defRPr sz="2000"/>
            </a:lvl4pPr>
            <a:lvl5pPr>
              <a:defRPr sz="20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ontent Placeholder 5"/>
          <p:cNvSpPr>
            <a:spLocks noGrp="1"/>
          </p:cNvSpPr>
          <p:nvPr>
            <p:ph sz="quarter" idx="4"/>
          </p:nvPr>
        </p:nvSpPr>
        <p:spPr>
          <a:xfrm>
            <a:off x="6275742" y="1371601"/>
            <a:ext cx="5619121" cy="4953001"/>
          </a:xfrm>
          <a:prstGeom prst="rect">
            <a:avLst/>
          </a:prstGeom>
        </p:spPr>
        <p:txBody>
          <a:bodyPr>
            <a:normAutofit/>
          </a:bodyPr>
          <a:lstStyle>
            <a:lvl1pPr>
              <a:defRPr sz="3200"/>
            </a:lvl1pPr>
            <a:lvl2pPr>
              <a:defRPr sz="2800"/>
            </a:lvl2pPr>
            <a:lvl3pPr>
              <a:defRPr sz="2400"/>
            </a:lvl3pPr>
            <a:lvl4pPr>
              <a:defRPr sz="2000"/>
            </a:lvl4pPr>
            <a:lvl5pPr>
              <a:defRPr sz="20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6145234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9511" y="1330656"/>
            <a:ext cx="5616915" cy="639762"/>
          </a:xfrm>
          <a:prstGeom prst="rect">
            <a:avLst/>
          </a:prstGeom>
          <a:solidFill>
            <a:srgbClr val="86C400"/>
          </a:solidFill>
        </p:spPr>
        <p:txBody>
          <a:bodyPr anchor="b">
            <a:normAutofit/>
          </a:bodyPr>
          <a:lstStyle>
            <a:lvl1pPr marL="0" indent="0">
              <a:buNone/>
              <a:defRPr sz="3200" b="1">
                <a:solidFill>
                  <a:schemeClr val="bg1"/>
                </a:solidFill>
                <a:effectLst/>
              </a:defRPr>
            </a:lvl1pPr>
            <a:lvl2pPr marL="457044" indent="0">
              <a:buNone/>
              <a:defRPr sz="2000" b="1"/>
            </a:lvl2pPr>
            <a:lvl3pPr marL="914088" indent="0">
              <a:buNone/>
              <a:defRPr sz="1800" b="1"/>
            </a:lvl3pPr>
            <a:lvl4pPr marL="1371133" indent="0">
              <a:buNone/>
              <a:defRPr sz="1600" b="1"/>
            </a:lvl4pPr>
            <a:lvl5pPr marL="1828178" indent="0">
              <a:buNone/>
              <a:defRPr sz="1600" b="1"/>
            </a:lvl5pPr>
            <a:lvl6pPr marL="2285222" indent="0">
              <a:buNone/>
              <a:defRPr sz="1600" b="1"/>
            </a:lvl6pPr>
            <a:lvl7pPr marL="2742267" indent="0">
              <a:buNone/>
              <a:defRPr sz="1600" b="1"/>
            </a:lvl7pPr>
            <a:lvl8pPr marL="3199311" indent="0">
              <a:buNone/>
              <a:defRPr sz="1600" b="1"/>
            </a:lvl8pPr>
            <a:lvl9pPr marL="3656358"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79511" y="1981200"/>
            <a:ext cx="5616915" cy="4648200"/>
          </a:xfrm>
          <a:prstGeom prst="rect">
            <a:avLst/>
          </a:prstGeom>
        </p:spPr>
        <p:txBody>
          <a:bodyPr/>
          <a:lstStyle>
            <a:lvl1pPr>
              <a:defRPr sz="2800"/>
            </a:lvl1pPr>
            <a:lvl2pPr>
              <a:defRPr sz="24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45807" y="1330656"/>
            <a:ext cx="5619121" cy="639762"/>
          </a:xfrm>
          <a:prstGeom prst="rect">
            <a:avLst/>
          </a:prstGeom>
          <a:solidFill>
            <a:srgbClr val="1F497D"/>
          </a:solidFill>
        </p:spPr>
        <p:txBody>
          <a:bodyPr anchor="b">
            <a:normAutofit/>
          </a:bodyPr>
          <a:lstStyle>
            <a:lvl1pPr marL="0" indent="0">
              <a:buNone/>
              <a:defRPr sz="3200" b="1">
                <a:solidFill>
                  <a:schemeClr val="bg1"/>
                </a:solidFill>
                <a:effectLst/>
              </a:defRPr>
            </a:lvl1pPr>
            <a:lvl2pPr marL="457044" indent="0">
              <a:buNone/>
              <a:defRPr sz="2000" b="1"/>
            </a:lvl2pPr>
            <a:lvl3pPr marL="914088" indent="0">
              <a:buNone/>
              <a:defRPr sz="1800" b="1"/>
            </a:lvl3pPr>
            <a:lvl4pPr marL="1371133" indent="0">
              <a:buNone/>
              <a:defRPr sz="1600" b="1"/>
            </a:lvl4pPr>
            <a:lvl5pPr marL="1828178" indent="0">
              <a:buNone/>
              <a:defRPr sz="1600" b="1"/>
            </a:lvl5pPr>
            <a:lvl6pPr marL="2285222" indent="0">
              <a:buNone/>
              <a:defRPr sz="1600" b="1"/>
            </a:lvl6pPr>
            <a:lvl7pPr marL="2742267" indent="0">
              <a:buNone/>
              <a:defRPr sz="1600" b="1"/>
            </a:lvl7pPr>
            <a:lvl8pPr marL="3199311" indent="0">
              <a:buNone/>
              <a:defRPr sz="1600" b="1"/>
            </a:lvl8pPr>
            <a:lvl9pPr marL="3656358"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45807" y="1981200"/>
            <a:ext cx="5619121" cy="4648200"/>
          </a:xfrm>
          <a:prstGeom prst="rect">
            <a:avLst/>
          </a:prstGeom>
        </p:spPr>
        <p:txBody>
          <a:bodyPr/>
          <a:lstStyle>
            <a:lvl1pPr>
              <a:defRPr sz="2800"/>
            </a:lvl1pPr>
            <a:lvl2pPr>
              <a:defRPr sz="24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92060461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876973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259027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5_Blank Color 1 Layout">
    <p:spTree>
      <p:nvGrpSpPr>
        <p:cNvPr id="1" name=""/>
        <p:cNvGrpSpPr/>
        <p:nvPr/>
      </p:nvGrpSpPr>
      <p:grpSpPr>
        <a:xfrm>
          <a:off x="0" y="0"/>
          <a:ext cx="0" cy="0"/>
          <a:chOff x="0" y="0"/>
          <a:chExt cx="0" cy="0"/>
        </a:xfrm>
      </p:grpSpPr>
      <p:sp>
        <p:nvSpPr>
          <p:cNvPr id="6" name="top right small rectangle"/>
          <p:cNvSpPr/>
          <p:nvPr/>
        </p:nvSpPr>
        <p:spPr bwMode="auto">
          <a:xfrm>
            <a:off x="0" y="0"/>
            <a:ext cx="12192000" cy="6858000"/>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04" tIns="45703" rIns="91404" bIns="45703" numCol="1" rtlCol="0" anchor="ctr" anchorCtr="0" compatLnSpc="1">
            <a:prstTxWarp prst="textNoShape">
              <a:avLst/>
            </a:prstTxWarp>
          </a:bodyPr>
          <a:lstStyle/>
          <a:p>
            <a:pPr algn="ctr" defTabSz="913788"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11" name="Rectangle 2"/>
          <p:cNvSpPr>
            <a:spLocks noChangeArrowheads="1"/>
          </p:cNvSpPr>
          <p:nvPr/>
        </p:nvSpPr>
        <p:spPr bwMode="auto">
          <a:xfrm>
            <a:off x="530087" y="5960743"/>
            <a:ext cx="11078818" cy="738664"/>
          </a:xfrm>
          <a:prstGeom prst="rect">
            <a:avLst/>
          </a:prstGeom>
          <a:noFill/>
          <a:ln w="9525">
            <a:noFill/>
            <a:miter lim="800000"/>
            <a:headEnd/>
            <a:tailEnd/>
          </a:ln>
        </p:spPr>
        <p:txBody>
          <a:bodyPr wrap="square">
            <a:spAutoFit/>
          </a:bodyPr>
          <a:lstStyle/>
          <a:p>
            <a:pPr marL="0" lvl="1" defTabSz="914088">
              <a:defRPr/>
            </a:pPr>
            <a:r>
              <a:rPr lang="en-US" sz="1050" dirty="0">
                <a:solidFill>
                  <a:schemeClr val="bg1">
                    <a:lumMod val="85000"/>
                  </a:schemeClr>
                </a:solidFill>
              </a:rPr>
              <a:t>©2013 Microsoft Corporation. All rights reserved. Microsoft, Windows, Office, Azure, System Center, Dynamics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9719"/>
          <a:stretch/>
        </p:blipFill>
        <p:spPr>
          <a:xfrm>
            <a:off x="530087" y="2940117"/>
            <a:ext cx="5473148" cy="2229412"/>
          </a:xfrm>
          <a:prstGeom prst="rect">
            <a:avLst/>
          </a:prstGeom>
        </p:spPr>
      </p:pic>
    </p:spTree>
    <p:extLst>
      <p:ext uri="{BB962C8B-B14F-4D97-AF65-F5344CB8AC3E}">
        <p14:creationId xmlns:p14="http://schemas.microsoft.com/office/powerpoint/2010/main" val="27172844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Title Placeholder 9"/>
          <p:cNvSpPr>
            <a:spLocks noGrp="1"/>
          </p:cNvSpPr>
          <p:nvPr>
            <p:ph type="title"/>
          </p:nvPr>
        </p:nvSpPr>
        <p:spPr>
          <a:xfrm>
            <a:off x="379514" y="182215"/>
            <a:ext cx="11524432" cy="1063487"/>
          </a:xfrm>
          <a:prstGeom prst="rect">
            <a:avLst/>
          </a:prstGeom>
        </p:spPr>
        <p:txBody>
          <a:bodyPr vert="horz" lIns="91409" tIns="45705" rIns="91409" bIns="45705" rtlCol="0" anchor="t" anchorCtr="0">
            <a:normAutofit/>
          </a:bodyPr>
          <a:lstStyle/>
          <a:p>
            <a:r>
              <a:rPr lang="en-US" smtClean="0"/>
              <a:t>Click to edit Master title style</a:t>
            </a:r>
            <a:endParaRPr lang="en-US" dirty="0"/>
          </a:p>
        </p:txBody>
      </p:sp>
    </p:spTree>
    <p:extLst>
      <p:ext uri="{BB962C8B-B14F-4D97-AF65-F5344CB8AC3E}">
        <p14:creationId xmlns:p14="http://schemas.microsoft.com/office/powerpoint/2010/main" val="3088961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iming>
    <p:tnLst>
      <p:par>
        <p:cTn id="1" dur="indefinite" restart="never" nodeType="tmRoot"/>
      </p:par>
    </p:tnLst>
  </p:timing>
  <p:txStyles>
    <p:titleStyle>
      <a:lvl1pPr algn="l" defTabSz="914088" rtl="0" eaLnBrk="1" latinLnBrk="0" hangingPunct="1">
        <a:lnSpc>
          <a:spcPct val="80000"/>
        </a:lnSpc>
        <a:spcBef>
          <a:spcPct val="0"/>
        </a:spcBef>
        <a:buNone/>
        <a:defRPr sz="4400" kern="120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p:titleStyle>
    <p:bodyStyle>
      <a:lvl1pPr marL="342783" indent="-342783" algn="l" defTabSz="914088" rtl="0" eaLnBrk="1" latinLnBrk="0" hangingPunct="1">
        <a:spcBef>
          <a:spcPts val="1200"/>
        </a:spcBef>
        <a:buFont typeface="Arial" pitchFamily="34" charset="0"/>
        <a:buChar char="•"/>
        <a:defRPr sz="3200" b="1"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742698" indent="-285652" algn="l" defTabSz="914088" rtl="0" eaLnBrk="1" latinLnBrk="0" hangingPunct="1">
        <a:spcBef>
          <a:spcPts val="300"/>
        </a:spcBef>
        <a:spcAft>
          <a:spcPts val="300"/>
        </a:spcAft>
        <a:buFont typeface="Arial" pitchFamily="34" charset="0"/>
        <a:buChar char="–"/>
        <a:defRPr sz="28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2pPr>
      <a:lvl3pPr marL="1142612" indent="-228522" algn="l" defTabSz="914088" rtl="0" eaLnBrk="1" latinLnBrk="0" hangingPunct="1">
        <a:spcBef>
          <a:spcPts val="200"/>
        </a:spcBef>
        <a:spcAft>
          <a:spcPts val="200"/>
        </a:spcAft>
        <a:buFont typeface="Arial" pitchFamily="34" charset="0"/>
        <a:buChar char="•"/>
        <a:defRPr sz="24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3pPr>
      <a:lvl4pPr marL="1599657" indent="-228522" algn="l" defTabSz="914088" rtl="0" eaLnBrk="1" latinLnBrk="0" hangingPunct="1">
        <a:spcBef>
          <a:spcPct val="20000"/>
        </a:spcBef>
        <a:buFont typeface="Arial" pitchFamily="34" charset="0"/>
        <a:buChar char="–"/>
        <a:defRPr sz="20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4pPr>
      <a:lvl5pPr marL="2056700" indent="-228522" algn="l" defTabSz="914088" rtl="0" eaLnBrk="1" latinLnBrk="0" hangingPunct="1">
        <a:spcBef>
          <a:spcPct val="20000"/>
        </a:spcBef>
        <a:buFont typeface="Arial" pitchFamily="34" charset="0"/>
        <a:buChar char="»"/>
        <a:defRPr sz="20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5pPr>
      <a:lvl6pPr marL="2513745"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789"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833"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878"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088" rtl="0" eaLnBrk="1" latinLnBrk="0" hangingPunct="1">
        <a:defRPr sz="1800" kern="1200">
          <a:solidFill>
            <a:schemeClr val="tx1"/>
          </a:solidFill>
          <a:latin typeface="+mn-lt"/>
          <a:ea typeface="+mn-ea"/>
          <a:cs typeface="+mn-cs"/>
        </a:defRPr>
      </a:lvl1pPr>
      <a:lvl2pPr marL="457044" algn="l" defTabSz="914088" rtl="0" eaLnBrk="1" latinLnBrk="0" hangingPunct="1">
        <a:defRPr sz="1800" kern="1200">
          <a:solidFill>
            <a:schemeClr val="tx1"/>
          </a:solidFill>
          <a:latin typeface="+mn-lt"/>
          <a:ea typeface="+mn-ea"/>
          <a:cs typeface="+mn-cs"/>
        </a:defRPr>
      </a:lvl2pPr>
      <a:lvl3pPr marL="914088" algn="l" defTabSz="914088" rtl="0" eaLnBrk="1" latinLnBrk="0" hangingPunct="1">
        <a:defRPr sz="1800" kern="1200">
          <a:solidFill>
            <a:schemeClr val="tx1"/>
          </a:solidFill>
          <a:latin typeface="+mn-lt"/>
          <a:ea typeface="+mn-ea"/>
          <a:cs typeface="+mn-cs"/>
        </a:defRPr>
      </a:lvl3pPr>
      <a:lvl4pPr marL="1371133" algn="l" defTabSz="914088" rtl="0" eaLnBrk="1" latinLnBrk="0" hangingPunct="1">
        <a:defRPr sz="1800" kern="1200">
          <a:solidFill>
            <a:schemeClr val="tx1"/>
          </a:solidFill>
          <a:latin typeface="+mn-lt"/>
          <a:ea typeface="+mn-ea"/>
          <a:cs typeface="+mn-cs"/>
        </a:defRPr>
      </a:lvl4pPr>
      <a:lvl5pPr marL="1828178" algn="l" defTabSz="914088" rtl="0" eaLnBrk="1" latinLnBrk="0" hangingPunct="1">
        <a:defRPr sz="1800" kern="1200">
          <a:solidFill>
            <a:schemeClr val="tx1"/>
          </a:solidFill>
          <a:latin typeface="+mn-lt"/>
          <a:ea typeface="+mn-ea"/>
          <a:cs typeface="+mn-cs"/>
        </a:defRPr>
      </a:lvl5pPr>
      <a:lvl6pPr marL="2285222" algn="l" defTabSz="914088" rtl="0" eaLnBrk="1" latinLnBrk="0" hangingPunct="1">
        <a:defRPr sz="1800" kern="1200">
          <a:solidFill>
            <a:schemeClr val="tx1"/>
          </a:solidFill>
          <a:latin typeface="+mn-lt"/>
          <a:ea typeface="+mn-ea"/>
          <a:cs typeface="+mn-cs"/>
        </a:defRPr>
      </a:lvl6pPr>
      <a:lvl7pPr marL="2742267" algn="l" defTabSz="914088" rtl="0" eaLnBrk="1" latinLnBrk="0" hangingPunct="1">
        <a:defRPr sz="1800" kern="1200">
          <a:solidFill>
            <a:schemeClr val="tx1"/>
          </a:solidFill>
          <a:latin typeface="+mn-lt"/>
          <a:ea typeface="+mn-ea"/>
          <a:cs typeface="+mn-cs"/>
        </a:defRPr>
      </a:lvl7pPr>
      <a:lvl8pPr marL="3199311" algn="l" defTabSz="914088" rtl="0" eaLnBrk="1" latinLnBrk="0" hangingPunct="1">
        <a:defRPr sz="1800" kern="1200">
          <a:solidFill>
            <a:schemeClr val="tx1"/>
          </a:solidFill>
          <a:latin typeface="+mn-lt"/>
          <a:ea typeface="+mn-ea"/>
          <a:cs typeface="+mn-cs"/>
        </a:defRPr>
      </a:lvl8pPr>
      <a:lvl9pPr marL="3656358" algn="l" defTabSz="91408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p:txBody>
          <a:bodyPr/>
          <a:lstStyle/>
          <a:p>
            <a:r>
              <a:rPr lang="en-CA" dirty="0" smtClean="0"/>
              <a:t>Displaying text</a:t>
            </a:r>
          </a:p>
          <a:p>
            <a:r>
              <a:rPr lang="en-CA" sz="2400" dirty="0" smtClean="0"/>
              <a:t>print</a:t>
            </a:r>
            <a:endParaRPr lang="en-US" sz="2400" dirty="0"/>
          </a:p>
        </p:txBody>
      </p:sp>
      <p:sp>
        <p:nvSpPr>
          <p:cNvPr id="2" name="Subtitle 1"/>
          <p:cNvSpPr>
            <a:spLocks noGrp="1"/>
          </p:cNvSpPr>
          <p:nvPr>
            <p:ph type="subTitle" idx="1"/>
          </p:nvPr>
        </p:nvSpPr>
        <p:spPr/>
        <p:txBody>
          <a:bodyPr/>
          <a:lstStyle/>
          <a:p>
            <a:r>
              <a:rPr lang="en-CA" dirty="0" smtClean="0"/>
              <a:t>Susan Ibach | Technical Evangelist</a:t>
            </a:r>
          </a:p>
          <a:p>
            <a:r>
              <a:rPr lang="en-CA" dirty="0" smtClean="0"/>
              <a:t>Christopher Harrison | Content Developer</a:t>
            </a:r>
            <a:endParaRPr lang="en-US" dirty="0"/>
          </a:p>
        </p:txBody>
      </p:sp>
    </p:spTree>
    <p:extLst>
      <p:ext uri="{BB962C8B-B14F-4D97-AF65-F5344CB8AC3E}">
        <p14:creationId xmlns:p14="http://schemas.microsoft.com/office/powerpoint/2010/main" val="42251862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599" cy="893832"/>
          </a:xfrm>
        </p:spPr>
        <p:txBody>
          <a:bodyPr/>
          <a:lstStyle/>
          <a:p>
            <a:r>
              <a:rPr lang="en-CA" dirty="0" smtClean="0"/>
              <a:t>Here’s a neat Python trick: triple quotes!</a:t>
            </a:r>
            <a:endParaRPr lang="en-US" dirty="0"/>
          </a:p>
        </p:txBody>
      </p:sp>
      <p:sp>
        <p:nvSpPr>
          <p:cNvPr id="6" name="Rectangle 1"/>
          <p:cNvSpPr>
            <a:spLocks noGrp="1" noChangeArrowheads="1"/>
          </p:cNvSpPr>
          <p:nvPr>
            <p:ph sz="quarter" idx="10"/>
          </p:nvPr>
        </p:nvSpPr>
        <p:spPr bwMode="auto">
          <a:xfrm>
            <a:off x="838200" y="2080882"/>
            <a:ext cx="6914322" cy="95410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"""Hickory </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Dickory</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 Dock!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The mouse ran up the clock"""</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8" name="TextBox 7"/>
          <p:cNvSpPr txBox="1"/>
          <p:nvPr/>
        </p:nvSpPr>
        <p:spPr>
          <a:xfrm>
            <a:off x="838198" y="5185057"/>
            <a:ext cx="10515601" cy="954107"/>
          </a:xfrm>
          <a:prstGeom prst="rect">
            <a:avLst/>
          </a:prstGeom>
          <a:noFill/>
        </p:spPr>
        <p:txBody>
          <a:bodyPr wrap="square" rtlCol="0">
            <a:spAutoFit/>
          </a:bodyPr>
          <a:lstStyle/>
          <a:p>
            <a:r>
              <a:rPr lang="en-CA" sz="2800" dirty="0" smtClean="0"/>
              <a:t>When you put the string in triple quotes, it will be displayed the way you have the string in the text editor</a:t>
            </a:r>
            <a:endParaRPr lang="en-US" sz="2800" dirty="0"/>
          </a:p>
        </p:txBody>
      </p:sp>
      <p:sp>
        <p:nvSpPr>
          <p:cNvPr id="9" name="Rectangle 2"/>
          <p:cNvSpPr>
            <a:spLocks noChangeArrowheads="1"/>
          </p:cNvSpPr>
          <p:nvPr/>
        </p:nvSpPr>
        <p:spPr bwMode="auto">
          <a:xfrm>
            <a:off x="838198" y="3155915"/>
            <a:ext cx="7315201" cy="95410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'''Hickory </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Dickory</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 Dock!</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The mouse ran up the clock'''</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040331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Line Management</a:t>
            </a:r>
          </a:p>
        </p:txBody>
      </p:sp>
    </p:spTree>
    <p:extLst>
      <p:ext uri="{BB962C8B-B14F-4D97-AF65-F5344CB8AC3E}">
        <p14:creationId xmlns:p14="http://schemas.microsoft.com/office/powerpoint/2010/main" val="20705345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Same problem, multiple solutions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6466895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Which do you think is better?</a:t>
            </a:r>
            <a:endParaRPr lang="en-US" dirty="0"/>
          </a:p>
        </p:txBody>
      </p:sp>
      <p:sp>
        <p:nvSpPr>
          <p:cNvPr id="4" name="Rectangle 1"/>
          <p:cNvSpPr txBox="1">
            <a:spLocks noChangeArrowheads="1"/>
          </p:cNvSpPr>
          <p:nvPr/>
        </p:nvSpPr>
        <p:spPr bwMode="auto">
          <a:xfrm>
            <a:off x="838199" y="2250184"/>
            <a:ext cx="7479933" cy="138499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eaLnBrk="0" fontAlgn="base" hangingPunct="0">
              <a:lnSpc>
                <a:spcPct val="100000"/>
              </a:lnSpc>
              <a:spcBef>
                <a:spcPct val="0"/>
              </a:spcBef>
              <a:spcAft>
                <a:spcPct val="0"/>
              </a:spcAft>
              <a:buFontTx/>
              <a:buNone/>
            </a:pPr>
            <a:r>
              <a:rPr lang="en-US" altLang="en-US" dirty="0" smtClean="0">
                <a:solidFill>
                  <a:srgbClr val="0000FF"/>
                </a:solidFill>
                <a:latin typeface="Consolas" panose="020B0609020204030204" pitchFamily="49" charset="0"/>
                <a:cs typeface="Consolas" panose="020B0609020204030204" pitchFamily="49" charset="0"/>
              </a:rPr>
              <a:t>print</a:t>
            </a:r>
            <a:r>
              <a:rPr lang="en-US" altLang="en-US" dirty="0" smtClean="0">
                <a:solidFill>
                  <a:srgbClr val="000000"/>
                </a:solidFill>
                <a:latin typeface="Consolas" panose="020B0609020204030204" pitchFamily="49" charset="0"/>
                <a:cs typeface="Consolas" panose="020B0609020204030204" pitchFamily="49" charset="0"/>
              </a:rPr>
              <a:t>(</a:t>
            </a:r>
            <a:r>
              <a:rPr lang="en-US" altLang="en-US" dirty="0" smtClean="0">
                <a:solidFill>
                  <a:srgbClr val="A31515"/>
                </a:solidFill>
                <a:latin typeface="Consolas" panose="020B0609020204030204" pitchFamily="49" charset="0"/>
                <a:cs typeface="Consolas" panose="020B0609020204030204" pitchFamily="49" charset="0"/>
              </a:rPr>
              <a:t>'Hickory </a:t>
            </a:r>
            <a:r>
              <a:rPr lang="en-US" altLang="en-US" dirty="0" err="1" smtClean="0">
                <a:solidFill>
                  <a:srgbClr val="A31515"/>
                </a:solidFill>
                <a:latin typeface="Consolas" panose="020B0609020204030204" pitchFamily="49" charset="0"/>
                <a:cs typeface="Consolas" panose="020B0609020204030204" pitchFamily="49" charset="0"/>
              </a:rPr>
              <a:t>Dickory</a:t>
            </a:r>
            <a:r>
              <a:rPr lang="en-US" altLang="en-US" dirty="0" smtClean="0">
                <a:solidFill>
                  <a:srgbClr val="A31515"/>
                </a:solidFill>
                <a:latin typeface="Consolas" panose="020B0609020204030204" pitchFamily="49" charset="0"/>
                <a:cs typeface="Consolas" panose="020B0609020204030204" pitchFamily="49" charset="0"/>
              </a:rPr>
              <a:t> Dock!'</a:t>
            </a:r>
            <a:r>
              <a:rPr lang="en-US" altLang="en-US" dirty="0" smtClean="0">
                <a:solidFill>
                  <a:srgbClr val="000000"/>
                </a:solidFill>
                <a:latin typeface="Consolas" panose="020B0609020204030204" pitchFamily="49" charset="0"/>
                <a:cs typeface="Consolas" panose="020B0609020204030204" pitchFamily="49" charset="0"/>
              </a:rPr>
              <a:t>)</a:t>
            </a:r>
          </a:p>
          <a:p>
            <a:pPr marL="0" indent="0" eaLnBrk="0" fontAlgn="base" hangingPunct="0">
              <a:lnSpc>
                <a:spcPct val="100000"/>
              </a:lnSpc>
              <a:spcBef>
                <a:spcPct val="0"/>
              </a:spcBef>
              <a:spcAft>
                <a:spcPct val="0"/>
              </a:spcAft>
              <a:buNone/>
            </a:pPr>
            <a:r>
              <a:rPr lang="en-US" altLang="en-US" dirty="0">
                <a:solidFill>
                  <a:srgbClr val="0000FF"/>
                </a:solidFill>
                <a:latin typeface="Consolas" panose="020B0609020204030204" pitchFamily="49" charset="0"/>
                <a:cs typeface="Consolas" panose="020B0609020204030204" pitchFamily="49" charset="0"/>
              </a:rPr>
              <a:t>print</a:t>
            </a:r>
            <a:r>
              <a:rPr lang="en-US" altLang="en-US" dirty="0">
                <a:solidFill>
                  <a:srgbClr val="000000"/>
                </a:solidFill>
                <a:latin typeface="Consolas" panose="020B0609020204030204" pitchFamily="49" charset="0"/>
                <a:cs typeface="Consolas" panose="020B0609020204030204" pitchFamily="49" charset="0"/>
              </a:rPr>
              <a:t>(</a:t>
            </a:r>
            <a:r>
              <a:rPr lang="en-US" altLang="en-US" dirty="0" smtClean="0">
                <a:solidFill>
                  <a:srgbClr val="A31515"/>
                </a:solidFill>
                <a:latin typeface="Consolas" panose="020B0609020204030204" pitchFamily="49" charset="0"/>
                <a:cs typeface="Consolas" panose="020B0609020204030204" pitchFamily="49" charset="0"/>
              </a:rPr>
              <a:t>'The </a:t>
            </a:r>
            <a:r>
              <a:rPr lang="en-US" altLang="en-US" dirty="0">
                <a:solidFill>
                  <a:srgbClr val="A31515"/>
                </a:solidFill>
                <a:latin typeface="Consolas" panose="020B0609020204030204" pitchFamily="49" charset="0"/>
                <a:cs typeface="Consolas" panose="020B0609020204030204" pitchFamily="49" charset="0"/>
              </a:rPr>
              <a:t>mouse ran up the clock'</a:t>
            </a:r>
            <a:r>
              <a:rPr lang="en-US" altLang="en-US" dirty="0">
                <a:solidFill>
                  <a:srgbClr val="000000"/>
                </a:solidFill>
                <a:latin typeface="Consolas" panose="020B0609020204030204" pitchFamily="49" charset="0"/>
                <a:cs typeface="Consolas" panose="020B0609020204030204" pitchFamily="49" charset="0"/>
              </a:rPr>
              <a:t>) </a:t>
            </a:r>
            <a:endParaRPr lang="en-US" altLang="en-US" dirty="0">
              <a:latin typeface="Arial" panose="020B0604020202020204" pitchFamily="34" charset="0"/>
            </a:endParaRPr>
          </a:p>
          <a:p>
            <a:pPr marL="0" indent="0" eaLnBrk="0" fontAlgn="base" hangingPunct="0">
              <a:lnSpc>
                <a:spcPct val="100000"/>
              </a:lnSpc>
              <a:spcBef>
                <a:spcPct val="0"/>
              </a:spcBef>
              <a:spcAft>
                <a:spcPct val="0"/>
              </a:spcAft>
              <a:buFontTx/>
              <a:buNone/>
            </a:pPr>
            <a:r>
              <a:rPr lang="en-US" altLang="en-US" dirty="0" smtClean="0">
                <a:solidFill>
                  <a:srgbClr val="000000"/>
                </a:solidFill>
                <a:latin typeface="Consolas" panose="020B0609020204030204" pitchFamily="49" charset="0"/>
                <a:cs typeface="Consolas" panose="020B0609020204030204" pitchFamily="49" charset="0"/>
              </a:rPr>
              <a:t> </a:t>
            </a:r>
            <a:endParaRPr lang="en-US" altLang="en-US" dirty="0" smtClean="0">
              <a:latin typeface="Arial" panose="020B0604020202020204" pitchFamily="34" charset="0"/>
            </a:endParaRPr>
          </a:p>
        </p:txBody>
      </p:sp>
      <p:sp>
        <p:nvSpPr>
          <p:cNvPr id="5" name="Rectangle 1"/>
          <p:cNvSpPr txBox="1">
            <a:spLocks noChangeArrowheads="1"/>
          </p:cNvSpPr>
          <p:nvPr/>
        </p:nvSpPr>
        <p:spPr bwMode="auto">
          <a:xfrm>
            <a:off x="374341" y="3452544"/>
            <a:ext cx="11817659"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eaLnBrk="0" fontAlgn="base" hangingPunct="0">
              <a:lnSpc>
                <a:spcPct val="100000"/>
              </a:lnSpc>
              <a:spcBef>
                <a:spcPct val="0"/>
              </a:spcBef>
              <a:spcAft>
                <a:spcPct val="0"/>
              </a:spcAft>
              <a:buFontTx/>
              <a:buNone/>
            </a:pPr>
            <a:r>
              <a:rPr lang="en-US" altLang="en-US" dirty="0" smtClean="0">
                <a:solidFill>
                  <a:srgbClr val="0000FF"/>
                </a:solidFill>
                <a:latin typeface="Consolas" panose="020B0609020204030204" pitchFamily="49" charset="0"/>
                <a:cs typeface="Consolas" panose="020B0609020204030204" pitchFamily="49" charset="0"/>
              </a:rPr>
              <a:t>print</a:t>
            </a:r>
            <a:r>
              <a:rPr lang="en-US" altLang="en-US" dirty="0" smtClean="0">
                <a:solidFill>
                  <a:srgbClr val="000000"/>
                </a:solidFill>
                <a:latin typeface="Consolas" panose="020B0609020204030204" pitchFamily="49" charset="0"/>
                <a:cs typeface="Consolas" panose="020B0609020204030204" pitchFamily="49" charset="0"/>
              </a:rPr>
              <a:t>(</a:t>
            </a:r>
            <a:r>
              <a:rPr lang="en-US" altLang="en-US" dirty="0" smtClean="0">
                <a:solidFill>
                  <a:srgbClr val="A31515"/>
                </a:solidFill>
                <a:latin typeface="Consolas" panose="020B0609020204030204" pitchFamily="49" charset="0"/>
                <a:cs typeface="Consolas" panose="020B0609020204030204" pitchFamily="49" charset="0"/>
              </a:rPr>
              <a:t>'Hickory </a:t>
            </a:r>
            <a:r>
              <a:rPr lang="en-US" altLang="en-US" dirty="0" err="1" smtClean="0">
                <a:solidFill>
                  <a:srgbClr val="A31515"/>
                </a:solidFill>
                <a:latin typeface="Consolas" panose="020B0609020204030204" pitchFamily="49" charset="0"/>
                <a:cs typeface="Consolas" panose="020B0609020204030204" pitchFamily="49" charset="0"/>
              </a:rPr>
              <a:t>Dickory</a:t>
            </a:r>
            <a:r>
              <a:rPr lang="en-US" altLang="en-US" dirty="0" smtClean="0">
                <a:solidFill>
                  <a:srgbClr val="A31515"/>
                </a:solidFill>
                <a:latin typeface="Consolas" panose="020B0609020204030204" pitchFamily="49" charset="0"/>
                <a:cs typeface="Consolas" panose="020B0609020204030204" pitchFamily="49" charset="0"/>
              </a:rPr>
              <a:t> Dock!\</a:t>
            </a:r>
            <a:r>
              <a:rPr lang="en-US" altLang="en-US" dirty="0" err="1" smtClean="0">
                <a:solidFill>
                  <a:srgbClr val="A31515"/>
                </a:solidFill>
                <a:latin typeface="Consolas" panose="020B0609020204030204" pitchFamily="49" charset="0"/>
                <a:cs typeface="Consolas" panose="020B0609020204030204" pitchFamily="49" charset="0"/>
              </a:rPr>
              <a:t>nThe</a:t>
            </a:r>
            <a:r>
              <a:rPr lang="en-US" altLang="en-US" dirty="0" smtClean="0">
                <a:solidFill>
                  <a:srgbClr val="A31515"/>
                </a:solidFill>
                <a:latin typeface="Consolas" panose="020B0609020204030204" pitchFamily="49" charset="0"/>
                <a:cs typeface="Consolas" panose="020B0609020204030204" pitchFamily="49" charset="0"/>
              </a:rPr>
              <a:t> mouse ran up the clock'</a:t>
            </a:r>
            <a:r>
              <a:rPr lang="en-US" altLang="en-US" dirty="0" smtClean="0">
                <a:solidFill>
                  <a:srgbClr val="000000"/>
                </a:solidFill>
                <a:latin typeface="Consolas" panose="020B0609020204030204" pitchFamily="49" charset="0"/>
                <a:cs typeface="Consolas" panose="020B0609020204030204" pitchFamily="49" charset="0"/>
              </a:rPr>
              <a:t>) </a:t>
            </a:r>
            <a:endParaRPr lang="en-US" altLang="en-US" dirty="0" smtClean="0">
              <a:latin typeface="Arial" panose="020B0604020202020204" pitchFamily="34" charset="0"/>
            </a:endParaRPr>
          </a:p>
        </p:txBody>
      </p:sp>
      <p:sp>
        <p:nvSpPr>
          <p:cNvPr id="7" name="Rectangle 2"/>
          <p:cNvSpPr>
            <a:spLocks noChangeArrowheads="1"/>
          </p:cNvSpPr>
          <p:nvPr/>
        </p:nvSpPr>
        <p:spPr bwMode="auto">
          <a:xfrm>
            <a:off x="800099" y="4360485"/>
            <a:ext cx="7315201" cy="95410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'''Hickory </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Dickory</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 Dock!</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The mouse ran up the clock'''</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4325293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half" idx="2"/>
          </p:nvPr>
        </p:nvSpPr>
        <p:spPr/>
        <p:txBody>
          <a:bodyPr/>
          <a:lstStyle/>
          <a:p>
            <a:r>
              <a:rPr lang="en-CA" dirty="0" smtClean="0"/>
              <a:t>There is often more than one way to solve the same problem</a:t>
            </a:r>
          </a:p>
          <a:p>
            <a:r>
              <a:rPr lang="en-CA" dirty="0" smtClean="0"/>
              <a:t>Sometimes it really doesn’t matter which way you do it, as long as it works!</a:t>
            </a:r>
            <a:endParaRPr lang="en-US" dirty="0"/>
          </a:p>
        </p:txBody>
      </p:sp>
      <p:sp>
        <p:nvSpPr>
          <p:cNvPr id="2" name="Title 1"/>
          <p:cNvSpPr>
            <a:spLocks noGrp="1"/>
          </p:cNvSpPr>
          <p:nvPr>
            <p:ph type="title"/>
          </p:nvPr>
        </p:nvSpPr>
        <p:spPr/>
        <p:txBody>
          <a:bodyPr>
            <a:normAutofit fontScale="90000"/>
          </a:bodyPr>
          <a:lstStyle/>
          <a:p>
            <a:r>
              <a:rPr lang="en-CA" dirty="0"/>
              <a:t>Geek Tips</a:t>
            </a:r>
            <a:br>
              <a:rPr lang="en-CA" dirty="0"/>
            </a:br>
            <a:endParaRPr lang="en-US" dirty="0"/>
          </a:p>
        </p:txBody>
      </p:sp>
      <p:pic>
        <p:nvPicPr>
          <p:cNvPr id="3" name="Picture 2"/>
          <p:cNvPicPr>
            <a:picLocks noChangeAspect="1"/>
          </p:cNvPicPr>
          <p:nvPr/>
        </p:nvPicPr>
        <p:blipFill>
          <a:blip r:embed="rId3"/>
          <a:stretch>
            <a:fillRect/>
          </a:stretch>
        </p:blipFill>
        <p:spPr>
          <a:xfrm>
            <a:off x="7543489" y="1340028"/>
            <a:ext cx="3574825" cy="4060825"/>
          </a:xfrm>
          <a:prstGeom prst="rect">
            <a:avLst/>
          </a:prstGeom>
        </p:spPr>
      </p:pic>
    </p:spTree>
    <p:extLst>
      <p:ext uri="{BB962C8B-B14F-4D97-AF65-F5344CB8AC3E}">
        <p14:creationId xmlns:p14="http://schemas.microsoft.com/office/powerpoint/2010/main" val="3977215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Multiple options, same output</a:t>
            </a:r>
          </a:p>
        </p:txBody>
      </p:sp>
    </p:spTree>
    <p:extLst>
      <p:ext uri="{BB962C8B-B14F-4D97-AF65-F5344CB8AC3E}">
        <p14:creationId xmlns:p14="http://schemas.microsoft.com/office/powerpoint/2010/main" val="10920264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When good code goes bad...</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5577155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2"/>
          </p:nvPr>
        </p:nvSpPr>
        <p:spPr/>
        <p:txBody>
          <a:bodyPr/>
          <a:lstStyle/>
          <a:p>
            <a:r>
              <a:rPr lang="en-CA" b="0" dirty="0" smtClean="0"/>
              <a:t>It’s okay to make mistakes in your code</a:t>
            </a:r>
          </a:p>
          <a:p>
            <a:r>
              <a:rPr lang="en-CA" dirty="0" smtClean="0"/>
              <a:t>All </a:t>
            </a:r>
            <a:r>
              <a:rPr lang="en-CA" b="0" dirty="0" smtClean="0"/>
              <a:t>programmers make typing mistakes and coding mistakes</a:t>
            </a:r>
          </a:p>
        </p:txBody>
      </p:sp>
      <p:pic>
        <p:nvPicPr>
          <p:cNvPr id="5" name="Content Placeholder 4"/>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7495117" y="1765300"/>
            <a:ext cx="3618201" cy="3797300"/>
          </a:xfrm>
        </p:spPr>
      </p:pic>
      <p:sp>
        <p:nvSpPr>
          <p:cNvPr id="4" name="Title 3"/>
          <p:cNvSpPr>
            <a:spLocks noGrp="1"/>
          </p:cNvSpPr>
          <p:nvPr>
            <p:ph type="title"/>
          </p:nvPr>
        </p:nvSpPr>
        <p:spPr/>
        <p:txBody>
          <a:bodyPr>
            <a:normAutofit fontScale="90000"/>
          </a:bodyPr>
          <a:lstStyle/>
          <a:p>
            <a:r>
              <a:rPr lang="en-CA" dirty="0" smtClean="0"/>
              <a:t>There is another important programming concept you need to learn as well</a:t>
            </a:r>
            <a:endParaRPr lang="en-US" dirty="0"/>
          </a:p>
        </p:txBody>
      </p:sp>
    </p:spTree>
    <p:extLst>
      <p:ext uri="{BB962C8B-B14F-4D97-AF65-F5344CB8AC3E}">
        <p14:creationId xmlns:p14="http://schemas.microsoft.com/office/powerpoint/2010/main" val="863721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So it might be useful to practice finding our mistakes</a:t>
            </a:r>
            <a:endParaRPr lang="en-US" dirty="0"/>
          </a:p>
        </p:txBody>
      </p:sp>
      <p:sp>
        <p:nvSpPr>
          <p:cNvPr id="6" name="Rectangle 2"/>
          <p:cNvSpPr>
            <a:spLocks noChangeArrowheads="1"/>
          </p:cNvSpPr>
          <p:nvPr/>
        </p:nvSpPr>
        <p:spPr bwMode="auto">
          <a:xfrm>
            <a:off x="838200" y="2706351"/>
            <a:ext cx="9220199"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chemeClr val="tx1"/>
              </a:solidFill>
              <a:effectLst/>
              <a:latin typeface="Calibri" panose="020F0502020204030204" pitchFamily="34" charset="0"/>
            </a:endParaRPr>
          </a:p>
        </p:txBody>
      </p:sp>
      <p:sp>
        <p:nvSpPr>
          <p:cNvPr id="5" name="Rectangle 1"/>
          <p:cNvSpPr>
            <a:spLocks noChangeArrowheads="1"/>
          </p:cNvSpPr>
          <p:nvPr/>
        </p:nvSpPr>
        <p:spPr bwMode="auto">
          <a:xfrm>
            <a:off x="332877" y="2706351"/>
            <a:ext cx="5902578" cy="181588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(Hickory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Dickory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Dock)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'It'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s a small world</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"Hi there')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prnit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"Hello World!"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14" name="Rectangle 2"/>
          <p:cNvSpPr>
            <a:spLocks noChangeArrowheads="1"/>
          </p:cNvSpPr>
          <p:nvPr/>
        </p:nvSpPr>
        <p:spPr bwMode="auto">
          <a:xfrm>
            <a:off x="6015793" y="2706351"/>
            <a:ext cx="6099747" cy="181588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'Hickory </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Dickory</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 Dock'</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"It's a small world"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"Hi there"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"Hello World!"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grpSp>
        <p:nvGrpSpPr>
          <p:cNvPr id="21" name="Group 20"/>
          <p:cNvGrpSpPr/>
          <p:nvPr/>
        </p:nvGrpSpPr>
        <p:grpSpPr>
          <a:xfrm>
            <a:off x="705855" y="2706351"/>
            <a:ext cx="5173581" cy="1806590"/>
            <a:chOff x="705855" y="2706351"/>
            <a:chExt cx="5173581" cy="1806590"/>
          </a:xfrm>
        </p:grpSpPr>
        <p:sp>
          <p:nvSpPr>
            <p:cNvPr id="15" name="Oval 14"/>
            <p:cNvSpPr/>
            <p:nvPr/>
          </p:nvSpPr>
          <p:spPr>
            <a:xfrm>
              <a:off x="1299411" y="2706351"/>
              <a:ext cx="505326" cy="52322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5374110" y="2714373"/>
              <a:ext cx="505326" cy="52322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2029325" y="3123444"/>
              <a:ext cx="505326" cy="52322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3184354" y="3532515"/>
              <a:ext cx="505326" cy="52322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1451811" y="3580643"/>
              <a:ext cx="505326" cy="52322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20" name="Oval 19"/>
            <p:cNvSpPr/>
            <p:nvPr/>
          </p:nvSpPr>
          <p:spPr>
            <a:xfrm>
              <a:off x="705855" y="3989721"/>
              <a:ext cx="505326" cy="52322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68732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Your challenge should you choose to accept it</a:t>
            </a:r>
            <a:endParaRPr lang="en-US" dirty="0"/>
          </a:p>
        </p:txBody>
      </p:sp>
      <p:sp>
        <p:nvSpPr>
          <p:cNvPr id="3" name="Content Placeholder 2"/>
          <p:cNvSpPr>
            <a:spLocks noGrp="1"/>
          </p:cNvSpPr>
          <p:nvPr>
            <p:ph sz="quarter" idx="10"/>
          </p:nvPr>
        </p:nvSpPr>
        <p:spPr/>
        <p:txBody>
          <a:bodyPr/>
          <a:lstStyle/>
          <a:p>
            <a:r>
              <a:rPr lang="en-CA" dirty="0" smtClean="0"/>
              <a:t>Write a program that will display the following poem on the screen</a:t>
            </a:r>
          </a:p>
        </p:txBody>
      </p:sp>
      <p:sp>
        <p:nvSpPr>
          <p:cNvPr id="4" name="TextBox 3"/>
          <p:cNvSpPr txBox="1"/>
          <p:nvPr/>
        </p:nvSpPr>
        <p:spPr>
          <a:xfrm>
            <a:off x="2426980" y="2895600"/>
            <a:ext cx="7429500" cy="2831544"/>
          </a:xfrm>
          <a:prstGeom prst="rect">
            <a:avLst/>
          </a:prstGeom>
          <a:noFill/>
        </p:spPr>
        <p:txBody>
          <a:bodyPr wrap="square" rtlCol="0">
            <a:spAutoFit/>
          </a:bodyPr>
          <a:lstStyle/>
          <a:p>
            <a:r>
              <a:rPr lang="en-CA" sz="3200" dirty="0">
                <a:latin typeface="Segoe UI Light" panose="020B0502040204020203" pitchFamily="34" charset="0"/>
                <a:cs typeface="Segoe UI Light" panose="020B0502040204020203" pitchFamily="34" charset="0"/>
              </a:rPr>
              <a:t>There once was a movie star icon</a:t>
            </a:r>
          </a:p>
          <a:p>
            <a:r>
              <a:rPr lang="en-CA" sz="3200" dirty="0" smtClean="0">
                <a:latin typeface="Segoe UI Light" panose="020B0502040204020203" pitchFamily="34" charset="0"/>
                <a:cs typeface="Segoe UI Light" panose="020B0502040204020203" pitchFamily="34" charset="0"/>
              </a:rPr>
              <a:t>who </a:t>
            </a:r>
            <a:r>
              <a:rPr lang="en-CA" sz="3200" dirty="0">
                <a:latin typeface="Segoe UI Light" panose="020B0502040204020203" pitchFamily="34" charset="0"/>
                <a:cs typeface="Segoe UI Light" panose="020B0502040204020203" pitchFamily="34" charset="0"/>
              </a:rPr>
              <a:t>preferred to sleep with the light </a:t>
            </a:r>
            <a:r>
              <a:rPr lang="en-CA" sz="3200" dirty="0" smtClean="0">
                <a:latin typeface="Segoe UI Light" panose="020B0502040204020203" pitchFamily="34" charset="0"/>
                <a:cs typeface="Segoe UI Light" panose="020B0502040204020203" pitchFamily="34" charset="0"/>
              </a:rPr>
              <a:t>on.</a:t>
            </a:r>
            <a:endParaRPr lang="en-CA" sz="3200" dirty="0">
              <a:latin typeface="Segoe UI Light" panose="020B0502040204020203" pitchFamily="34" charset="0"/>
              <a:cs typeface="Segoe UI Light" panose="020B0502040204020203" pitchFamily="34" charset="0"/>
            </a:endParaRPr>
          </a:p>
          <a:p>
            <a:r>
              <a:rPr lang="en-CA" sz="3200" dirty="0" smtClean="0">
                <a:latin typeface="Segoe UI Light" panose="020B0502040204020203" pitchFamily="34" charset="0"/>
                <a:cs typeface="Segoe UI Light" panose="020B0502040204020203" pitchFamily="34" charset="0"/>
              </a:rPr>
              <a:t>They learned </a:t>
            </a:r>
            <a:r>
              <a:rPr lang="en-CA" sz="3200" dirty="0">
                <a:latin typeface="Segoe UI Light" panose="020B0502040204020203" pitchFamily="34" charset="0"/>
                <a:cs typeface="Segoe UI Light" panose="020B0502040204020203" pitchFamily="34" charset="0"/>
              </a:rPr>
              <a:t>how to code</a:t>
            </a:r>
          </a:p>
          <a:p>
            <a:r>
              <a:rPr lang="en-CA" sz="3200" dirty="0" smtClean="0">
                <a:latin typeface="Segoe UI Light" panose="020B0502040204020203" pitchFamily="34" charset="0"/>
                <a:cs typeface="Segoe UI Light" panose="020B0502040204020203" pitchFamily="34" charset="0"/>
              </a:rPr>
              <a:t>a </a:t>
            </a:r>
            <a:r>
              <a:rPr lang="en-CA" sz="3200" dirty="0">
                <a:latin typeface="Segoe UI Light" panose="020B0502040204020203" pitchFamily="34" charset="0"/>
                <a:cs typeface="Segoe UI Light" panose="020B0502040204020203" pitchFamily="34" charset="0"/>
              </a:rPr>
              <a:t>device that sure glowed</a:t>
            </a:r>
          </a:p>
          <a:p>
            <a:r>
              <a:rPr lang="en-CA" sz="3200" dirty="0" smtClean="0">
                <a:latin typeface="Segoe UI Light" panose="020B0502040204020203" pitchFamily="34" charset="0"/>
                <a:cs typeface="Segoe UI Light" panose="020B0502040204020203" pitchFamily="34" charset="0"/>
              </a:rPr>
              <a:t>and </a:t>
            </a:r>
            <a:r>
              <a:rPr lang="en-CA" sz="3200" dirty="0">
                <a:latin typeface="Segoe UI Light" panose="020B0502040204020203" pitchFamily="34" charset="0"/>
                <a:cs typeface="Segoe UI Light" panose="020B0502040204020203" pitchFamily="34" charset="0"/>
              </a:rPr>
              <a:t>lit up the night using Python!</a:t>
            </a:r>
          </a:p>
          <a:p>
            <a:endParaRPr lang="en-US" dirty="0"/>
          </a:p>
        </p:txBody>
      </p:sp>
    </p:spTree>
    <p:extLst>
      <p:ext uri="{BB962C8B-B14F-4D97-AF65-F5344CB8AC3E}">
        <p14:creationId xmlns:p14="http://schemas.microsoft.com/office/powerpoint/2010/main" val="18268119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Have you ever used a computer to</a:t>
            </a:r>
            <a:endParaRPr lang="en-US" dirty="0"/>
          </a:p>
        </p:txBody>
      </p:sp>
      <p:sp>
        <p:nvSpPr>
          <p:cNvPr id="5" name="Content Placeholder 4"/>
          <p:cNvSpPr>
            <a:spLocks noGrp="1"/>
          </p:cNvSpPr>
          <p:nvPr>
            <p:ph sz="quarter" idx="10"/>
          </p:nvPr>
        </p:nvSpPr>
        <p:spPr/>
        <p:txBody>
          <a:bodyPr/>
          <a:lstStyle/>
          <a:p>
            <a:r>
              <a:rPr lang="en-CA" dirty="0" smtClean="0"/>
              <a:t>Read a book?</a:t>
            </a:r>
          </a:p>
          <a:p>
            <a:r>
              <a:rPr lang="en-CA" dirty="0" smtClean="0"/>
              <a:t>Read a movie review?</a:t>
            </a:r>
          </a:p>
          <a:p>
            <a:r>
              <a:rPr lang="en-CA" dirty="0" smtClean="0"/>
              <a:t>Read instructions on how to clean crayon off your walls?</a:t>
            </a:r>
          </a:p>
          <a:p>
            <a:r>
              <a:rPr lang="en-CA" dirty="0" smtClean="0"/>
              <a:t>Learn all about the capybara?</a:t>
            </a:r>
          </a:p>
          <a:p>
            <a:endParaRPr lang="en-US" dirty="0"/>
          </a:p>
        </p:txBody>
      </p:sp>
    </p:spTree>
    <p:extLst>
      <p:ext uri="{BB962C8B-B14F-4D97-AF65-F5344CB8AC3E}">
        <p14:creationId xmlns:p14="http://schemas.microsoft.com/office/powerpoint/2010/main" val="1680803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4"/>
          </p:nvPr>
        </p:nvSpPr>
        <p:spPr/>
        <p:txBody>
          <a:bodyPr/>
          <a:lstStyle/>
          <a:p>
            <a:r>
              <a:rPr lang="en-CA" dirty="0" smtClean="0"/>
              <a:t>You can now write a computer program that will share information with a user</a:t>
            </a:r>
            <a:endParaRPr lang="en-US" dirty="0"/>
          </a:p>
        </p:txBody>
      </p:sp>
      <p:sp>
        <p:nvSpPr>
          <p:cNvPr id="2" name="Title 1"/>
          <p:cNvSpPr>
            <a:spLocks noGrp="1"/>
          </p:cNvSpPr>
          <p:nvPr>
            <p:ph type="title"/>
          </p:nvPr>
        </p:nvSpPr>
        <p:spPr/>
        <p:txBody>
          <a:bodyPr/>
          <a:lstStyle/>
          <a:p>
            <a:r>
              <a:rPr lang="en-CA" dirty="0" smtClean="0"/>
              <a:t>Congratulations!</a:t>
            </a:r>
            <a:endParaRPr lang="en-US"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200150" y="2280504"/>
            <a:ext cx="4235450" cy="3135193"/>
          </a:xfrm>
          <a:prstGeom prst="rect">
            <a:avLst/>
          </a:prstGeom>
        </p:spPr>
      </p:pic>
    </p:spTree>
    <p:extLst>
      <p:ext uri="{BB962C8B-B14F-4D97-AF65-F5344CB8AC3E}">
        <p14:creationId xmlns:p14="http://schemas.microsoft.com/office/powerpoint/2010/main" val="30681164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227973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Many computer programs provide information</a:t>
            </a:r>
            <a:endParaRPr lang="en-US" dirty="0"/>
          </a:p>
        </p:txBody>
      </p:sp>
      <p:sp>
        <p:nvSpPr>
          <p:cNvPr id="3" name="Content Placeholder 2"/>
          <p:cNvSpPr>
            <a:spLocks noGrp="1"/>
          </p:cNvSpPr>
          <p:nvPr>
            <p:ph sz="quarter" idx="10"/>
          </p:nvPr>
        </p:nvSpPr>
        <p:spPr/>
        <p:txBody>
          <a:bodyPr/>
          <a:lstStyle/>
          <a:p>
            <a:r>
              <a:rPr lang="en-CA" dirty="0" smtClean="0"/>
              <a:t>One of the simplest but important things you need the ability to do in your code is display text</a:t>
            </a:r>
          </a:p>
        </p:txBody>
      </p:sp>
    </p:spTree>
    <p:extLst>
      <p:ext uri="{BB962C8B-B14F-4D97-AF65-F5344CB8AC3E}">
        <p14:creationId xmlns:p14="http://schemas.microsoft.com/office/powerpoint/2010/main" val="3083272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The print statement is used to display text</a:t>
            </a:r>
            <a:endParaRPr lang="en-US" dirty="0"/>
          </a:p>
        </p:txBody>
      </p:sp>
      <p:sp>
        <p:nvSpPr>
          <p:cNvPr id="4" name="Rectangle 1"/>
          <p:cNvSpPr>
            <a:spLocks noGrp="1" noChangeArrowheads="1"/>
          </p:cNvSpPr>
          <p:nvPr>
            <p:ph sz="quarter" idx="10"/>
          </p:nvPr>
        </p:nvSpPr>
        <p:spPr bwMode="auto">
          <a:xfrm>
            <a:off x="379413" y="1863497"/>
            <a:ext cx="11620489"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'Hickory</a:t>
            </a:r>
            <a:r>
              <a:rPr kumimoji="0" lang="en-US" altLang="en-US" sz="2800" b="0" i="0" u="none" strike="noStrike" cap="none" normalizeH="0" dirty="0" smtClean="0">
                <a:ln>
                  <a:noFill/>
                </a:ln>
                <a:solidFill>
                  <a:srgbClr val="A31515"/>
                </a:solidFill>
                <a:effectLst/>
                <a:latin typeface="Consolas" panose="020B0609020204030204" pitchFamily="49" charset="0"/>
                <a:cs typeface="Consolas" panose="020B0609020204030204" pitchFamily="49" charset="0"/>
              </a:rPr>
              <a:t> </a:t>
            </a:r>
            <a:r>
              <a:rPr kumimoji="0" lang="en-US" altLang="en-US" sz="2800" b="0" i="0" u="none" strike="noStrike" cap="none" normalizeH="0" dirty="0" err="1" smtClean="0">
                <a:ln>
                  <a:noFill/>
                </a:ln>
                <a:solidFill>
                  <a:srgbClr val="A31515"/>
                </a:solidFill>
                <a:effectLst/>
                <a:latin typeface="Consolas" panose="020B0609020204030204" pitchFamily="49" charset="0"/>
                <a:cs typeface="Consolas" panose="020B0609020204030204" pitchFamily="49" charset="0"/>
              </a:rPr>
              <a:t>Dickory</a:t>
            </a:r>
            <a:r>
              <a:rPr kumimoji="0" lang="en-US" altLang="en-US" sz="2800" b="0" i="0" u="none" strike="noStrike" cap="none" normalizeH="0" dirty="0" smtClean="0">
                <a:ln>
                  <a:noFill/>
                </a:ln>
                <a:solidFill>
                  <a:srgbClr val="A31515"/>
                </a:solidFill>
                <a:effectLst/>
                <a:latin typeface="Consolas" panose="020B0609020204030204" pitchFamily="49" charset="0"/>
                <a:cs typeface="Consolas" panose="020B0609020204030204" pitchFamily="49" charset="0"/>
              </a:rPr>
              <a:t> Dock! The mouse ran up the clock</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3" name="Rectangle 1"/>
          <p:cNvSpPr>
            <a:spLocks noChangeArrowheads="1"/>
          </p:cNvSpPr>
          <p:nvPr/>
        </p:nvSpPr>
        <p:spPr bwMode="auto">
          <a:xfrm>
            <a:off x="379413" y="2742902"/>
            <a:ext cx="11620489"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"Hickory </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Dickory</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 Dock! The mouse ran up the clock"</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5" name="TextBox 4"/>
          <p:cNvSpPr txBox="1"/>
          <p:nvPr/>
        </p:nvSpPr>
        <p:spPr>
          <a:xfrm>
            <a:off x="379412" y="3622307"/>
            <a:ext cx="11202987" cy="523220"/>
          </a:xfrm>
          <a:prstGeom prst="rect">
            <a:avLst/>
          </a:prstGeom>
          <a:noFill/>
        </p:spPr>
        <p:txBody>
          <a:bodyPr wrap="square" rtlCol="0">
            <a:spAutoFit/>
          </a:bodyPr>
          <a:lstStyle/>
          <a:p>
            <a:r>
              <a:rPr lang="en-CA" sz="2800" dirty="0" smtClean="0">
                <a:latin typeface="Segoe UI Light" panose="020B0502040204020203" pitchFamily="34" charset="0"/>
                <a:cs typeface="Segoe UI Light" panose="020B0502040204020203" pitchFamily="34" charset="0"/>
              </a:rPr>
              <a:t>You can use single quotes or double quotes</a:t>
            </a:r>
            <a:endParaRPr lang="en-US" sz="2800" dirty="0">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1650257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animBg="1"/>
      <p:bldP spid="3" grpId="0" animBg="1"/>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Printing text</a:t>
            </a:r>
            <a:endParaRPr lang="en-US" dirty="0"/>
          </a:p>
        </p:txBody>
      </p:sp>
    </p:spTree>
    <p:extLst>
      <p:ext uri="{BB962C8B-B14F-4D97-AF65-F5344CB8AC3E}">
        <p14:creationId xmlns:p14="http://schemas.microsoft.com/office/powerpoint/2010/main" val="19441429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Multiple lines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6351469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noChangeArrowheads="1"/>
          </p:cNvSpPr>
          <p:nvPr/>
        </p:nvSpPr>
        <p:spPr bwMode="auto">
          <a:xfrm>
            <a:off x="838200" y="1886783"/>
            <a:ext cx="10043134"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"It's a beautiful day in the neighborhood"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7" name="Rectangle 2"/>
          <p:cNvSpPr>
            <a:spLocks noChangeArrowheads="1"/>
          </p:cNvSpPr>
          <p:nvPr/>
        </p:nvSpPr>
        <p:spPr bwMode="auto">
          <a:xfrm>
            <a:off x="838198" y="2954765"/>
            <a:ext cx="10043134"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'It'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s a beautiful day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the neighborhood</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9" name="Title 8"/>
          <p:cNvSpPr>
            <a:spLocks noGrp="1"/>
          </p:cNvSpPr>
          <p:nvPr>
            <p:ph type="title"/>
          </p:nvPr>
        </p:nvSpPr>
        <p:spPr/>
        <p:txBody>
          <a:bodyPr>
            <a:normAutofit fontScale="90000"/>
          </a:bodyPr>
          <a:lstStyle/>
          <a:p>
            <a:r>
              <a:rPr lang="en-CA" dirty="0" smtClean="0"/>
              <a:t>Does it matter if you use single or double quotes?</a:t>
            </a:r>
            <a:endParaRPr lang="en-US" dirty="0"/>
          </a:p>
        </p:txBody>
      </p:sp>
      <p:sp>
        <p:nvSpPr>
          <p:cNvPr id="10" name="TextBox 9"/>
          <p:cNvSpPr txBox="1"/>
          <p:nvPr/>
        </p:nvSpPr>
        <p:spPr>
          <a:xfrm>
            <a:off x="838198" y="4119066"/>
            <a:ext cx="10515601" cy="1384995"/>
          </a:xfrm>
          <a:prstGeom prst="rect">
            <a:avLst/>
          </a:prstGeom>
          <a:noFill/>
        </p:spPr>
        <p:txBody>
          <a:bodyPr wrap="square" rtlCol="0">
            <a:spAutoFit/>
          </a:bodyPr>
          <a:lstStyle/>
          <a:p>
            <a:r>
              <a:rPr lang="en-CA" sz="2800" dirty="0" smtClean="0"/>
              <a:t>Only if the string you are displaying contains a single or double quote. </a:t>
            </a:r>
          </a:p>
          <a:p>
            <a:endParaRPr lang="en-CA" sz="2800" dirty="0" smtClean="0"/>
          </a:p>
          <a:p>
            <a:r>
              <a:rPr lang="en-CA" sz="2800" dirty="0" smtClean="0"/>
              <a:t>It’s a good habit to pick one and stick with it as much as possible.</a:t>
            </a:r>
            <a:endParaRPr lang="en-US" sz="2800" dirty="0"/>
          </a:p>
        </p:txBody>
      </p:sp>
      <p:sp>
        <p:nvSpPr>
          <p:cNvPr id="11" name="Oval 10"/>
          <p:cNvSpPr/>
          <p:nvPr/>
        </p:nvSpPr>
        <p:spPr>
          <a:xfrm>
            <a:off x="2451653" y="2972069"/>
            <a:ext cx="616226" cy="52322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85512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0" grpId="0"/>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What if I want my text to appear on multiple lines?</a:t>
            </a:r>
            <a:endParaRPr lang="en-US" dirty="0"/>
          </a:p>
        </p:txBody>
      </p:sp>
      <p:sp>
        <p:nvSpPr>
          <p:cNvPr id="6" name="Rectangle 1"/>
          <p:cNvSpPr txBox="1">
            <a:spLocks noChangeArrowheads="1"/>
          </p:cNvSpPr>
          <p:nvPr/>
        </p:nvSpPr>
        <p:spPr bwMode="auto">
          <a:xfrm>
            <a:off x="838199" y="2250184"/>
            <a:ext cx="7479933" cy="138499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eaLnBrk="0" fontAlgn="base" hangingPunct="0">
              <a:lnSpc>
                <a:spcPct val="100000"/>
              </a:lnSpc>
              <a:spcBef>
                <a:spcPct val="0"/>
              </a:spcBef>
              <a:spcAft>
                <a:spcPct val="0"/>
              </a:spcAft>
              <a:buFontTx/>
              <a:buNone/>
            </a:pPr>
            <a:r>
              <a:rPr lang="en-US" altLang="en-US" dirty="0" smtClean="0">
                <a:solidFill>
                  <a:srgbClr val="0000FF"/>
                </a:solidFill>
                <a:latin typeface="Consolas" panose="020B0609020204030204" pitchFamily="49" charset="0"/>
                <a:cs typeface="Consolas" panose="020B0609020204030204" pitchFamily="49" charset="0"/>
              </a:rPr>
              <a:t>print</a:t>
            </a:r>
            <a:r>
              <a:rPr lang="en-US" altLang="en-US" dirty="0" smtClean="0">
                <a:solidFill>
                  <a:srgbClr val="000000"/>
                </a:solidFill>
                <a:latin typeface="Consolas" panose="020B0609020204030204" pitchFamily="49" charset="0"/>
                <a:cs typeface="Consolas" panose="020B0609020204030204" pitchFamily="49" charset="0"/>
              </a:rPr>
              <a:t>(</a:t>
            </a:r>
            <a:r>
              <a:rPr lang="en-US" altLang="en-US" dirty="0" smtClean="0">
                <a:solidFill>
                  <a:srgbClr val="A31515"/>
                </a:solidFill>
                <a:latin typeface="Consolas" panose="020B0609020204030204" pitchFamily="49" charset="0"/>
                <a:cs typeface="Consolas" panose="020B0609020204030204" pitchFamily="49" charset="0"/>
              </a:rPr>
              <a:t>'Hickory </a:t>
            </a:r>
            <a:r>
              <a:rPr lang="en-US" altLang="en-US" dirty="0" err="1" smtClean="0">
                <a:solidFill>
                  <a:srgbClr val="A31515"/>
                </a:solidFill>
                <a:latin typeface="Consolas" panose="020B0609020204030204" pitchFamily="49" charset="0"/>
                <a:cs typeface="Consolas" panose="020B0609020204030204" pitchFamily="49" charset="0"/>
              </a:rPr>
              <a:t>Dickory</a:t>
            </a:r>
            <a:r>
              <a:rPr lang="en-US" altLang="en-US" dirty="0" smtClean="0">
                <a:solidFill>
                  <a:srgbClr val="A31515"/>
                </a:solidFill>
                <a:latin typeface="Consolas" panose="020B0609020204030204" pitchFamily="49" charset="0"/>
                <a:cs typeface="Consolas" panose="020B0609020204030204" pitchFamily="49" charset="0"/>
              </a:rPr>
              <a:t> Dock!'</a:t>
            </a:r>
            <a:r>
              <a:rPr lang="en-US" altLang="en-US" dirty="0" smtClean="0">
                <a:solidFill>
                  <a:srgbClr val="000000"/>
                </a:solidFill>
                <a:latin typeface="Consolas" panose="020B0609020204030204" pitchFamily="49" charset="0"/>
                <a:cs typeface="Consolas" panose="020B0609020204030204" pitchFamily="49" charset="0"/>
              </a:rPr>
              <a:t>)</a:t>
            </a:r>
          </a:p>
          <a:p>
            <a:pPr marL="0" indent="0" eaLnBrk="0" fontAlgn="base" hangingPunct="0">
              <a:lnSpc>
                <a:spcPct val="100000"/>
              </a:lnSpc>
              <a:spcBef>
                <a:spcPct val="0"/>
              </a:spcBef>
              <a:spcAft>
                <a:spcPct val="0"/>
              </a:spcAft>
              <a:buNone/>
            </a:pPr>
            <a:r>
              <a:rPr lang="en-US" altLang="en-US" dirty="0">
                <a:solidFill>
                  <a:srgbClr val="0000FF"/>
                </a:solidFill>
                <a:latin typeface="Consolas" panose="020B0609020204030204" pitchFamily="49" charset="0"/>
                <a:cs typeface="Consolas" panose="020B0609020204030204" pitchFamily="49" charset="0"/>
              </a:rPr>
              <a:t>print</a:t>
            </a:r>
            <a:r>
              <a:rPr lang="en-US" altLang="en-US" dirty="0">
                <a:solidFill>
                  <a:srgbClr val="000000"/>
                </a:solidFill>
                <a:latin typeface="Consolas" panose="020B0609020204030204" pitchFamily="49" charset="0"/>
                <a:cs typeface="Consolas" panose="020B0609020204030204" pitchFamily="49" charset="0"/>
              </a:rPr>
              <a:t>(</a:t>
            </a:r>
            <a:r>
              <a:rPr lang="en-US" altLang="en-US" dirty="0" smtClean="0">
                <a:solidFill>
                  <a:srgbClr val="A31515"/>
                </a:solidFill>
                <a:latin typeface="Consolas" panose="020B0609020204030204" pitchFamily="49" charset="0"/>
                <a:cs typeface="Consolas" panose="020B0609020204030204" pitchFamily="49" charset="0"/>
              </a:rPr>
              <a:t>'The </a:t>
            </a:r>
            <a:r>
              <a:rPr lang="en-US" altLang="en-US" dirty="0">
                <a:solidFill>
                  <a:srgbClr val="A31515"/>
                </a:solidFill>
                <a:latin typeface="Consolas" panose="020B0609020204030204" pitchFamily="49" charset="0"/>
                <a:cs typeface="Consolas" panose="020B0609020204030204" pitchFamily="49" charset="0"/>
              </a:rPr>
              <a:t>mouse ran up the clock'</a:t>
            </a:r>
            <a:r>
              <a:rPr lang="en-US" altLang="en-US" dirty="0">
                <a:solidFill>
                  <a:srgbClr val="000000"/>
                </a:solidFill>
                <a:latin typeface="Consolas" panose="020B0609020204030204" pitchFamily="49" charset="0"/>
                <a:cs typeface="Consolas" panose="020B0609020204030204" pitchFamily="49" charset="0"/>
              </a:rPr>
              <a:t>) </a:t>
            </a:r>
            <a:endParaRPr lang="en-US" altLang="en-US" dirty="0">
              <a:latin typeface="Arial" panose="020B0604020202020204" pitchFamily="34" charset="0"/>
            </a:endParaRPr>
          </a:p>
          <a:p>
            <a:pPr marL="0" indent="0" eaLnBrk="0" fontAlgn="base" hangingPunct="0">
              <a:lnSpc>
                <a:spcPct val="100000"/>
              </a:lnSpc>
              <a:spcBef>
                <a:spcPct val="0"/>
              </a:spcBef>
              <a:spcAft>
                <a:spcPct val="0"/>
              </a:spcAft>
              <a:buFontTx/>
              <a:buNone/>
            </a:pPr>
            <a:r>
              <a:rPr lang="en-US" altLang="en-US" dirty="0" smtClean="0">
                <a:solidFill>
                  <a:srgbClr val="000000"/>
                </a:solidFill>
                <a:latin typeface="Consolas" panose="020B0609020204030204" pitchFamily="49" charset="0"/>
                <a:cs typeface="Consolas" panose="020B0609020204030204" pitchFamily="49" charset="0"/>
              </a:rPr>
              <a:t> </a:t>
            </a:r>
            <a:endParaRPr lang="en-US" altLang="en-US" dirty="0" smtClean="0">
              <a:latin typeface="Arial" panose="020B0604020202020204" pitchFamily="34" charset="0"/>
            </a:endParaRPr>
          </a:p>
        </p:txBody>
      </p:sp>
      <p:pic>
        <p:nvPicPr>
          <p:cNvPr id="2" name="Picture 1"/>
          <p:cNvPicPr>
            <a:picLocks noChangeAspect="1"/>
          </p:cNvPicPr>
          <p:nvPr/>
        </p:nvPicPr>
        <p:blipFill>
          <a:blip r:embed="rId3"/>
          <a:stretch>
            <a:fillRect/>
          </a:stretch>
        </p:blipFill>
        <p:spPr>
          <a:xfrm>
            <a:off x="2250648" y="3635179"/>
            <a:ext cx="7690704" cy="2667146"/>
          </a:xfrm>
          <a:prstGeom prst="rect">
            <a:avLst/>
          </a:prstGeom>
        </p:spPr>
      </p:pic>
      <p:sp>
        <p:nvSpPr>
          <p:cNvPr id="5" name="TextBox 4"/>
          <p:cNvSpPr txBox="1"/>
          <p:nvPr/>
        </p:nvSpPr>
        <p:spPr>
          <a:xfrm>
            <a:off x="838199" y="1655610"/>
            <a:ext cx="10515601" cy="523220"/>
          </a:xfrm>
          <a:prstGeom prst="rect">
            <a:avLst/>
          </a:prstGeom>
          <a:noFill/>
        </p:spPr>
        <p:txBody>
          <a:bodyPr wrap="square" rtlCol="0">
            <a:spAutoFit/>
          </a:bodyPr>
          <a:lstStyle/>
          <a:p>
            <a:r>
              <a:rPr lang="en-CA" sz="2800" dirty="0" smtClean="0"/>
              <a:t>You can use multiple print statements</a:t>
            </a:r>
            <a:endParaRPr lang="en-US" sz="2800" dirty="0"/>
          </a:p>
        </p:txBody>
      </p:sp>
    </p:spTree>
    <p:extLst>
      <p:ext uri="{BB962C8B-B14F-4D97-AF65-F5344CB8AC3E}">
        <p14:creationId xmlns:p14="http://schemas.microsoft.com/office/powerpoint/2010/main" val="3812397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You can also use “\n” to force a new line</a:t>
            </a:r>
            <a:endParaRPr lang="en-US" dirty="0"/>
          </a:p>
        </p:txBody>
      </p:sp>
      <p:sp>
        <p:nvSpPr>
          <p:cNvPr id="6" name="Rectangle 1"/>
          <p:cNvSpPr txBox="1">
            <a:spLocks noChangeArrowheads="1"/>
          </p:cNvSpPr>
          <p:nvPr/>
        </p:nvSpPr>
        <p:spPr bwMode="auto">
          <a:xfrm>
            <a:off x="374341" y="2700949"/>
            <a:ext cx="11817659"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eaLnBrk="0" fontAlgn="base" hangingPunct="0">
              <a:lnSpc>
                <a:spcPct val="100000"/>
              </a:lnSpc>
              <a:spcBef>
                <a:spcPct val="0"/>
              </a:spcBef>
              <a:spcAft>
                <a:spcPct val="0"/>
              </a:spcAft>
              <a:buFontTx/>
              <a:buNone/>
            </a:pPr>
            <a:r>
              <a:rPr lang="en-US" altLang="en-US" dirty="0" smtClean="0">
                <a:solidFill>
                  <a:srgbClr val="0000FF"/>
                </a:solidFill>
                <a:latin typeface="Consolas" panose="020B0609020204030204" pitchFamily="49" charset="0"/>
                <a:cs typeface="Consolas" panose="020B0609020204030204" pitchFamily="49" charset="0"/>
              </a:rPr>
              <a:t>print</a:t>
            </a:r>
            <a:r>
              <a:rPr lang="en-US" altLang="en-US" dirty="0" smtClean="0">
                <a:solidFill>
                  <a:srgbClr val="000000"/>
                </a:solidFill>
                <a:latin typeface="Consolas" panose="020B0609020204030204" pitchFamily="49" charset="0"/>
                <a:cs typeface="Consolas" panose="020B0609020204030204" pitchFamily="49" charset="0"/>
              </a:rPr>
              <a:t>(</a:t>
            </a:r>
            <a:r>
              <a:rPr lang="en-US" altLang="en-US" dirty="0" smtClean="0">
                <a:solidFill>
                  <a:srgbClr val="A31515"/>
                </a:solidFill>
                <a:latin typeface="Consolas" panose="020B0609020204030204" pitchFamily="49" charset="0"/>
                <a:cs typeface="Consolas" panose="020B0609020204030204" pitchFamily="49" charset="0"/>
              </a:rPr>
              <a:t>'Hickory </a:t>
            </a:r>
            <a:r>
              <a:rPr lang="en-US" altLang="en-US" dirty="0" err="1" smtClean="0">
                <a:solidFill>
                  <a:srgbClr val="A31515"/>
                </a:solidFill>
                <a:latin typeface="Consolas" panose="020B0609020204030204" pitchFamily="49" charset="0"/>
                <a:cs typeface="Consolas" panose="020B0609020204030204" pitchFamily="49" charset="0"/>
              </a:rPr>
              <a:t>Dickory</a:t>
            </a:r>
            <a:r>
              <a:rPr lang="en-US" altLang="en-US" dirty="0" smtClean="0">
                <a:solidFill>
                  <a:srgbClr val="A31515"/>
                </a:solidFill>
                <a:latin typeface="Consolas" panose="020B0609020204030204" pitchFamily="49" charset="0"/>
                <a:cs typeface="Consolas" panose="020B0609020204030204" pitchFamily="49" charset="0"/>
              </a:rPr>
              <a:t> Dock!\</a:t>
            </a:r>
            <a:r>
              <a:rPr lang="en-US" altLang="en-US" dirty="0" err="1" smtClean="0">
                <a:solidFill>
                  <a:srgbClr val="A31515"/>
                </a:solidFill>
                <a:latin typeface="Consolas" panose="020B0609020204030204" pitchFamily="49" charset="0"/>
                <a:cs typeface="Consolas" panose="020B0609020204030204" pitchFamily="49" charset="0"/>
              </a:rPr>
              <a:t>nThe</a:t>
            </a:r>
            <a:r>
              <a:rPr lang="en-US" altLang="en-US" dirty="0" smtClean="0">
                <a:solidFill>
                  <a:srgbClr val="A31515"/>
                </a:solidFill>
                <a:latin typeface="Consolas" panose="020B0609020204030204" pitchFamily="49" charset="0"/>
                <a:cs typeface="Consolas" panose="020B0609020204030204" pitchFamily="49" charset="0"/>
              </a:rPr>
              <a:t> mouse ran up the clock'</a:t>
            </a:r>
            <a:r>
              <a:rPr lang="en-US" altLang="en-US" dirty="0" smtClean="0">
                <a:solidFill>
                  <a:srgbClr val="000000"/>
                </a:solidFill>
                <a:latin typeface="Consolas" panose="020B0609020204030204" pitchFamily="49" charset="0"/>
                <a:cs typeface="Consolas" panose="020B0609020204030204" pitchFamily="49" charset="0"/>
              </a:rPr>
              <a:t>) </a:t>
            </a:r>
            <a:endParaRPr lang="en-US" altLang="en-US" dirty="0" smtClean="0">
              <a:latin typeface="Arial" panose="020B0604020202020204" pitchFamily="34" charset="0"/>
            </a:endParaRPr>
          </a:p>
        </p:txBody>
      </p:sp>
      <p:pic>
        <p:nvPicPr>
          <p:cNvPr id="2" name="Picture 1"/>
          <p:cNvPicPr>
            <a:picLocks noChangeAspect="1"/>
          </p:cNvPicPr>
          <p:nvPr/>
        </p:nvPicPr>
        <p:blipFill>
          <a:blip r:embed="rId3"/>
          <a:stretch>
            <a:fillRect/>
          </a:stretch>
        </p:blipFill>
        <p:spPr>
          <a:xfrm>
            <a:off x="2250648" y="3635179"/>
            <a:ext cx="7690704" cy="2667146"/>
          </a:xfrm>
          <a:prstGeom prst="rect">
            <a:avLst/>
          </a:prstGeom>
        </p:spPr>
      </p:pic>
    </p:spTree>
    <p:extLst>
      <p:ext uri="{BB962C8B-B14F-4D97-AF65-F5344CB8AC3E}">
        <p14:creationId xmlns:p14="http://schemas.microsoft.com/office/powerpoint/2010/main" val="4102959395"/>
      </p:ext>
    </p:extLst>
  </p:cSld>
  <p:clrMapOvr>
    <a:masterClrMapping/>
  </p:clrMapOvr>
  <p:timing>
    <p:tnLst>
      <p:par>
        <p:cTn id="1" dur="indefinite" restart="never" nodeType="tmRoot"/>
      </p:par>
    </p:tnLst>
  </p:timing>
</p:sld>
</file>

<file path=ppt/theme/theme1.xml><?xml version="1.0" encoding="utf-8"?>
<a:theme xmlns:a="http://schemas.openxmlformats.org/drawingml/2006/main" name="MV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VA" id="{D19B8CF3-B2DF-463C-B63F-F022CD61B509}" vid="{48A9A4B1-BA84-4ACC-ABD0-6A3F367ABF6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MVA</Template>
  <TotalTime>5705</TotalTime>
  <Words>467</Words>
  <Application>Microsoft Office PowerPoint</Application>
  <PresentationFormat>Widescreen</PresentationFormat>
  <Paragraphs>88</Paragraphs>
  <Slides>21</Slides>
  <Notes>17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Consolas</vt:lpstr>
      <vt:lpstr>Segoe UI</vt:lpstr>
      <vt:lpstr>Segoe UI Light</vt:lpstr>
      <vt:lpstr>MVA</vt:lpstr>
      <vt:lpstr>PowerPoint Presentation</vt:lpstr>
      <vt:lpstr>Have you ever used a computer to</vt:lpstr>
      <vt:lpstr>Many computer programs provide information</vt:lpstr>
      <vt:lpstr>The print statement is used to display text</vt:lpstr>
      <vt:lpstr>Printing text</vt:lpstr>
      <vt:lpstr>PowerPoint Presentation</vt:lpstr>
      <vt:lpstr>Does it matter if you use single or double quotes?</vt:lpstr>
      <vt:lpstr>What if I want my text to appear on multiple lines?</vt:lpstr>
      <vt:lpstr>You can also use “\n” to force a new line</vt:lpstr>
      <vt:lpstr>Here’s a neat Python trick: triple quotes!</vt:lpstr>
      <vt:lpstr>Line Management</vt:lpstr>
      <vt:lpstr>PowerPoint Presentation</vt:lpstr>
      <vt:lpstr>Which do you think is better?</vt:lpstr>
      <vt:lpstr>Geek Tips </vt:lpstr>
      <vt:lpstr>Multiple options, same output</vt:lpstr>
      <vt:lpstr>PowerPoint Presentation</vt:lpstr>
      <vt:lpstr>There is another important programming concept you need to learn as well</vt:lpstr>
      <vt:lpstr>So it might be useful to practice finding our mistakes</vt:lpstr>
      <vt:lpstr>Your challenge should you choose to accept it</vt:lpstr>
      <vt:lpstr>Congratulations!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to code with Python!</dc:title>
  <dc:creator>Susan Ibach</dc:creator>
  <cp:lastModifiedBy>Christopher Harrison</cp:lastModifiedBy>
  <cp:revision>130</cp:revision>
  <dcterms:created xsi:type="dcterms:W3CDTF">2014-06-11T19:38:55Z</dcterms:created>
  <dcterms:modified xsi:type="dcterms:W3CDTF">2014-09-23T15:25:27Z</dcterms:modified>
</cp:coreProperties>
</file>