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b Ashby" userId="f21e54c367d3358c" providerId="LiveId" clId="{06C00691-EA50-4FE3-9AD2-0EF01E6DA86F}"/>
    <pc:docChg chg="custSel delSld modSld">
      <pc:chgData name="Deb Ashby" userId="f21e54c367d3358c" providerId="LiveId" clId="{06C00691-EA50-4FE3-9AD2-0EF01E6DA86F}" dt="2022-04-01T11:50:31.606" v="537" actId="207"/>
      <pc:docMkLst>
        <pc:docMk/>
      </pc:docMkLst>
      <pc:sldChg chg="addSp delSp modSp mod">
        <pc:chgData name="Deb Ashby" userId="f21e54c367d3358c" providerId="LiveId" clId="{06C00691-EA50-4FE3-9AD2-0EF01E6DA86F}" dt="2022-04-01T11:50:31.606" v="537" actId="207"/>
        <pc:sldMkLst>
          <pc:docMk/>
          <pc:sldMk cId="2679767814" sldId="283"/>
        </pc:sldMkLst>
        <pc:spChg chg="mod ord">
          <ac:chgData name="Deb Ashby" userId="f21e54c367d3358c" providerId="LiveId" clId="{06C00691-EA50-4FE3-9AD2-0EF01E6DA86F}" dt="2022-04-01T11:49:55.367" v="535" actId="1076"/>
          <ac:spMkLst>
            <pc:docMk/>
            <pc:sldMk cId="2679767814" sldId="283"/>
            <ac:spMk id="5" creationId="{8505F38D-4644-479A-9AFF-5C98E3A25070}"/>
          </ac:spMkLst>
        </pc:spChg>
        <pc:spChg chg="add mod">
          <ac:chgData name="Deb Ashby" userId="f21e54c367d3358c" providerId="LiveId" clId="{06C00691-EA50-4FE3-9AD2-0EF01E6DA86F}" dt="2022-04-01T11:50:27.752" v="536" actId="207"/>
          <ac:spMkLst>
            <pc:docMk/>
            <pc:sldMk cId="2679767814" sldId="283"/>
            <ac:spMk id="12" creationId="{532DF8E7-1596-453B-985D-0E687A76A467}"/>
          </ac:spMkLst>
        </pc:spChg>
        <pc:spChg chg="mod">
          <ac:chgData name="Deb Ashby" userId="f21e54c367d3358c" providerId="LiveId" clId="{06C00691-EA50-4FE3-9AD2-0EF01E6DA86F}" dt="2022-04-01T10:49:18.633" v="39" actId="20577"/>
          <ac:spMkLst>
            <pc:docMk/>
            <pc:sldMk cId="2679767814" sldId="283"/>
            <ac:spMk id="20" creationId="{0F236F75-EBB5-42E8-90A9-CB73E9176CA1}"/>
          </ac:spMkLst>
        </pc:spChg>
        <pc:spChg chg="add mod">
          <ac:chgData name="Deb Ashby" userId="f21e54c367d3358c" providerId="LiveId" clId="{06C00691-EA50-4FE3-9AD2-0EF01E6DA86F}" dt="2022-04-01T11:50:31.606" v="537" actId="207"/>
          <ac:spMkLst>
            <pc:docMk/>
            <pc:sldMk cId="2679767814" sldId="283"/>
            <ac:spMk id="36" creationId="{88053D0A-2071-4B60-86BC-68D826C49883}"/>
          </ac:spMkLst>
        </pc:spChg>
        <pc:spChg chg="del">
          <ac:chgData name="Deb Ashby" userId="f21e54c367d3358c" providerId="LiveId" clId="{06C00691-EA50-4FE3-9AD2-0EF01E6DA86F}" dt="2022-04-01T11:41:51.717" v="268" actId="478"/>
          <ac:spMkLst>
            <pc:docMk/>
            <pc:sldMk cId="2679767814" sldId="283"/>
            <ac:spMk id="44" creationId="{9A7CA35B-977A-4F88-9EE8-470E71021A59}"/>
          </ac:spMkLst>
        </pc:spChg>
        <pc:spChg chg="mod">
          <ac:chgData name="Deb Ashby" userId="f21e54c367d3358c" providerId="LiveId" clId="{06C00691-EA50-4FE3-9AD2-0EF01E6DA86F}" dt="2022-04-01T10:48:52.441" v="1" actId="20577"/>
          <ac:spMkLst>
            <pc:docMk/>
            <pc:sldMk cId="2679767814" sldId="283"/>
            <ac:spMk id="45" creationId="{25194644-D940-4E4A-816E-9250877071A2}"/>
          </ac:spMkLst>
        </pc:spChg>
        <pc:spChg chg="del">
          <ac:chgData name="Deb Ashby" userId="f21e54c367d3358c" providerId="LiveId" clId="{06C00691-EA50-4FE3-9AD2-0EF01E6DA86F}" dt="2022-04-01T11:41:54.468" v="269" actId="478"/>
          <ac:spMkLst>
            <pc:docMk/>
            <pc:sldMk cId="2679767814" sldId="283"/>
            <ac:spMk id="65" creationId="{897E4DD6-A204-40C4-AE3E-8BA93171A290}"/>
          </ac:spMkLst>
        </pc:spChg>
        <pc:picChg chg="add del mod">
          <ac:chgData name="Deb Ashby" userId="f21e54c367d3358c" providerId="LiveId" clId="{06C00691-EA50-4FE3-9AD2-0EF01E6DA86F}" dt="2022-04-01T11:43:36.770" v="397" actId="478"/>
          <ac:picMkLst>
            <pc:docMk/>
            <pc:sldMk cId="2679767814" sldId="283"/>
            <ac:picMk id="8" creationId="{33804DA7-59CF-4DF9-A634-D3AD939C1D93}"/>
          </ac:picMkLst>
        </pc:picChg>
        <pc:picChg chg="add mod">
          <ac:chgData name="Deb Ashby" userId="f21e54c367d3358c" providerId="LiveId" clId="{06C00691-EA50-4FE3-9AD2-0EF01E6DA86F}" dt="2022-04-01T11:43:47.622" v="402" actId="208"/>
          <ac:picMkLst>
            <pc:docMk/>
            <pc:sldMk cId="2679767814" sldId="283"/>
            <ac:picMk id="11" creationId="{E02B2B35-C4B9-4F23-A02A-26B20EE9094A}"/>
          </ac:picMkLst>
        </pc:picChg>
        <pc:cxnChg chg="add mod">
          <ac:chgData name="Deb Ashby" userId="f21e54c367d3358c" providerId="LiveId" clId="{06C00691-EA50-4FE3-9AD2-0EF01E6DA86F}" dt="2022-04-01T11:47:41.761" v="463" actId="208"/>
          <ac:cxnSpMkLst>
            <pc:docMk/>
            <pc:sldMk cId="2679767814" sldId="283"/>
            <ac:cxnSpMk id="15" creationId="{79B9CFFF-FEDA-4158-BC97-5929FBC1BDB2}"/>
          </ac:cxnSpMkLst>
        </pc:cxnChg>
        <pc:cxnChg chg="add mod">
          <ac:chgData name="Deb Ashby" userId="f21e54c367d3358c" providerId="LiveId" clId="{06C00691-EA50-4FE3-9AD2-0EF01E6DA86F}" dt="2022-04-01T11:48:32.974" v="478" actId="14100"/>
          <ac:cxnSpMkLst>
            <pc:docMk/>
            <pc:sldMk cId="2679767814" sldId="283"/>
            <ac:cxnSpMk id="17" creationId="{3FE40EB8-AA5A-4E24-8B1B-CF2B20B6103C}"/>
          </ac:cxnSpMkLst>
        </pc:cxnChg>
      </pc:sldChg>
      <pc:sldChg chg="modSp del mod">
        <pc:chgData name="Deb Ashby" userId="f21e54c367d3358c" providerId="LiveId" clId="{06C00691-EA50-4FE3-9AD2-0EF01E6DA86F}" dt="2022-04-01T11:49:03.673" v="479" actId="47"/>
        <pc:sldMkLst>
          <pc:docMk/>
          <pc:sldMk cId="608715979" sldId="284"/>
        </pc:sldMkLst>
        <pc:spChg chg="mod">
          <ac:chgData name="Deb Ashby" userId="f21e54c367d3358c" providerId="LiveId" clId="{06C00691-EA50-4FE3-9AD2-0EF01E6DA86F}" dt="2022-04-01T10:49:30.723" v="40"/>
          <ac:spMkLst>
            <pc:docMk/>
            <pc:sldMk cId="608715979" sldId="284"/>
            <ac:spMk id="20" creationId="{0F236F75-EBB5-42E8-90A9-CB73E9176CA1}"/>
          </ac:spMkLst>
        </pc:spChg>
        <pc:spChg chg="mod">
          <ac:chgData name="Deb Ashby" userId="f21e54c367d3358c" providerId="LiveId" clId="{06C00691-EA50-4FE3-9AD2-0EF01E6DA86F}" dt="2022-04-01T10:49:32.953" v="42" actId="20577"/>
          <ac:spMkLst>
            <pc:docMk/>
            <pc:sldMk cId="608715979" sldId="284"/>
            <ac:spMk id="45" creationId="{25194644-D940-4E4A-816E-9250877071A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E18B1-8388-451D-8E4E-58C67C1602E6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B5A1D-1186-404F-BAAD-824665E78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73FAAC-D65B-3C4B-B2E2-C06E657F34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71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BBC68-F2EA-4248-89F5-CA7003D0E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2C4DAC-6C88-4569-A13E-101A218B1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1284F-277B-4A42-AB58-E60B1D1C8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BD09D-0F37-437C-8DFC-9A293BB40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36503-5327-46A6-AE61-77D88881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8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497F1-D6FB-4353-B151-71D758E22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01DC07-C6BA-406B-BEE1-2F6DA4C6DC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31283-90D6-45FA-89DF-9DE761C1A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D1FFE-DEDC-42BD-8DD3-4670285E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7350A-97EC-48DF-B519-728F9B7E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9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4401C0-0643-413D-A846-4A7680F068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E9594E-8F5E-43DA-B024-16B25C3BA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61A9D-2502-418B-8CAC-2BE52ABB3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6F3BA-27B2-457F-8BB2-4CA63FB60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AEC92-5414-4A42-A49F-03EB410CD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44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73969-BA9A-4DAF-875E-175BA223E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50B8-19C6-4499-BF8B-69B8DB81C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C2409-1984-4654-BBE2-299C51D4A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ED8C5-49FC-437E-ADE3-A877C09DE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F8943-BCA2-41A9-95E4-9A64EB129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8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075FC-6743-48D7-9C6C-BBBCD77BC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D18FC0-44D8-4B84-AC53-073252C32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1EAD9-3006-4896-A84D-19CF1D9F3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AB574-DC12-43A6-A941-7FB7024F4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B17B1-414F-46DD-BEDB-82D6D8106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4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1C864-B240-4B3A-8917-6F2970C14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FCC73-77F8-450B-A668-A30167ABC3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87A8BD-16EE-4E16-8211-3A35CC1ED1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B85AA-CAF7-438F-928B-B4B0EA788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8D83A-09A1-4AF3-A5B3-83941A5CC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DEB9C-94CE-43E3-8327-6CF4F65B1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84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DAED5-C323-45A7-94BF-7477ABEA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7CCA94-DEE4-44A9-88BC-9D9A2FD3D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6368B7-4AA3-453E-AB0E-D269888EE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3C4DFD-AD02-4F33-A0DF-64EC6017D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1D450A-D2C6-4D58-A5D0-2E014A4540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896DEA-7F08-4AAE-912A-DF6A2B8E4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12AA74-D113-4F58-A0B1-B7521A2BA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463E5E-949C-41D9-9438-A62A5B454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AF32A-5A80-4B74-BB44-11F1FDB6E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B6F389-AD35-4816-8470-A59289568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4DB170-A462-4C33-A316-89822534F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F60FCB-7BED-4DE2-BD1D-A9E5272AF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6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782F9D-0894-44DD-B696-F16D5DE92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1D4A85-EFD8-4298-8626-F997D328D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9A4FA-C941-4E71-A1BC-56D793AB4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0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A4F26-7205-417E-91A2-9D055668D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6752A-FF1E-48D7-ADD0-2CC24BD2B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BD39F0-C78C-4CC7-A875-97DA225C3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938B2-7D78-4C20-87F7-E63132656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0A859-68B2-44C8-BD9D-15B8DF743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421D70-CC5A-4ED0-82C9-807C1B53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9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F1561-8C27-4D2E-87DF-D362BEA2E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69D1EA-5694-4762-908B-DE51C2BF7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BA5C1-10D4-4571-B4F7-A1175C3729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34876-634F-4607-8FFE-9003DBAB8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9FAF8B-5673-4B1B-8D16-6901FDDE1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47E281-00ED-4519-AA66-1AF73E7C3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37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3EB219-141C-4EAF-8FA6-9B96EA0B5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12EB7-18C3-4A89-8E65-B77F3AD38B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F83EC-1E93-48D7-9582-6400482A6C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ED211-E043-4D44-BCC3-5097D0C353B0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7C5C4-8E96-4FBB-BD69-544A24406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A03B4-BB69-4EBB-912F-C9492D7FB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24FA8-BB8C-46D0-BB53-0756C296E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0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E3B43F4-675D-41D7-A430-8625C6C1B9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6" b="13840"/>
          <a:stretch/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1EB58EF-2B4A-4A7E-BF44-644B7D4D351A}"/>
              </a:ext>
            </a:extLst>
          </p:cNvPr>
          <p:cNvSpPr/>
          <p:nvPr/>
        </p:nvSpPr>
        <p:spPr>
          <a:xfrm>
            <a:off x="0" y="-7581"/>
            <a:ext cx="12178416" cy="6873162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182865B-63ED-401F-8C5E-39587B5B679B}"/>
              </a:ext>
            </a:extLst>
          </p:cNvPr>
          <p:cNvSpPr/>
          <p:nvPr/>
        </p:nvSpPr>
        <p:spPr>
          <a:xfrm>
            <a:off x="13584" y="0"/>
            <a:ext cx="12164832" cy="1084483"/>
          </a:xfrm>
          <a:prstGeom prst="rect">
            <a:avLst/>
          </a:prstGeom>
          <a:solidFill>
            <a:srgbClr val="3A3C41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FCFF7C-6FCB-4025-ACBF-7E1955182E6B}"/>
              </a:ext>
            </a:extLst>
          </p:cNvPr>
          <p:cNvSpPr/>
          <p:nvPr/>
        </p:nvSpPr>
        <p:spPr>
          <a:xfrm>
            <a:off x="0" y="5"/>
            <a:ext cx="204129" cy="1084478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25194644-D940-4E4A-816E-9250877071A2}"/>
              </a:ext>
            </a:extLst>
          </p:cNvPr>
          <p:cNvSpPr txBox="1">
            <a:spLocks/>
          </p:cNvSpPr>
          <p:nvPr/>
        </p:nvSpPr>
        <p:spPr>
          <a:xfrm>
            <a:off x="-739803" y="-225805"/>
            <a:ext cx="4786507" cy="9442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  <a:r>
              <a:rPr lang="en-GB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GB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F236F75-EBB5-42E8-90A9-CB73E9176CA1}"/>
              </a:ext>
            </a:extLst>
          </p:cNvPr>
          <p:cNvSpPr txBox="1">
            <a:spLocks/>
          </p:cNvSpPr>
          <p:nvPr/>
        </p:nvSpPr>
        <p:spPr>
          <a:xfrm>
            <a:off x="217713" y="574654"/>
            <a:ext cx="5677060" cy="4698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Workshop: Creating a Title Slide</a:t>
            </a:r>
            <a:endParaRPr lang="en-GB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05F38D-4644-479A-9AFF-5C98E3A25070}"/>
              </a:ext>
            </a:extLst>
          </p:cNvPr>
          <p:cNvSpPr txBox="1"/>
          <p:nvPr/>
        </p:nvSpPr>
        <p:spPr>
          <a:xfrm>
            <a:off x="116303" y="1877976"/>
            <a:ext cx="3074294" cy="418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  <a:latin typeface="Lato" panose="020F0502020204030203" pitchFamily="34" charset="0"/>
              </a:rPr>
              <a:t>Create a new blank presentation. </a:t>
            </a:r>
          </a:p>
          <a:p>
            <a:endParaRPr lang="en-GB" sz="2000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GB" sz="2000" dirty="0">
                <a:solidFill>
                  <a:schemeClr val="bg1"/>
                </a:solidFill>
                <a:latin typeface="Lato" panose="020F0502020204030203" pitchFamily="34" charset="0"/>
              </a:rPr>
              <a:t>Change the ‘Title’ slide layout to ‘Blank’. </a:t>
            </a:r>
          </a:p>
          <a:p>
            <a:endParaRPr lang="en-GB" sz="2000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GB" sz="2000" dirty="0">
                <a:solidFill>
                  <a:schemeClr val="bg1"/>
                </a:solidFill>
                <a:latin typeface="Lato" panose="020F0502020204030203" pitchFamily="34" charset="0"/>
              </a:rPr>
              <a:t>Recreate this title slide using the images in the Exercise folder.</a:t>
            </a:r>
          </a:p>
          <a:p>
            <a:endParaRPr lang="en-GB" sz="2000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n-GB" sz="2000" dirty="0">
                <a:solidFill>
                  <a:schemeClr val="bg1"/>
                </a:solidFill>
                <a:latin typeface="Lato" panose="020F0502020204030203" pitchFamily="34" charset="0"/>
              </a:rPr>
              <a:t>Save the presentation  ‘Jupiter_Space.pptx’ </a:t>
            </a:r>
          </a:p>
          <a:p>
            <a:pPr marL="342900" indent="-342900">
              <a:lnSpc>
                <a:spcPct val="150000"/>
              </a:lnSpc>
              <a:buAutoNum type="arabicPeriod" startAt="4"/>
            </a:pPr>
            <a:endParaRPr lang="en-GB" sz="2000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2B2B35-C4B9-4F23-A02A-26B20EE90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2580" y="1619156"/>
            <a:ext cx="8589614" cy="479420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2DF8E7-1596-453B-985D-0E687A76A467}"/>
              </a:ext>
            </a:extLst>
          </p:cNvPr>
          <p:cNvSpPr txBox="1"/>
          <p:nvPr/>
        </p:nvSpPr>
        <p:spPr>
          <a:xfrm>
            <a:off x="5766291" y="2212849"/>
            <a:ext cx="1911096" cy="276999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ato" panose="020F0502020204030203" pitchFamily="34" charset="0"/>
              </a:rPr>
              <a:t>Roboto Slab font. Size 18. 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9B9CFFF-FEDA-4158-BC97-5929FBC1BDB2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5385816" y="2039112"/>
            <a:ext cx="380475" cy="31223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8053D0A-2071-4B60-86BC-68D826C49883}"/>
              </a:ext>
            </a:extLst>
          </p:cNvPr>
          <p:cNvSpPr txBox="1"/>
          <p:nvPr/>
        </p:nvSpPr>
        <p:spPr>
          <a:xfrm>
            <a:off x="9024519" y="4194992"/>
            <a:ext cx="1911096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ato" panose="020F0502020204030203" pitchFamily="34" charset="0"/>
              </a:rPr>
              <a:t>Roboto Slab Black font. Size 66. 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FE40EB8-AA5A-4E24-8B1B-CF2B20B6103C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8330184" y="4187411"/>
            <a:ext cx="694335" cy="23841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76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64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Lato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7</cp:revision>
  <dcterms:created xsi:type="dcterms:W3CDTF">2022-03-31T17:35:53Z</dcterms:created>
  <dcterms:modified xsi:type="dcterms:W3CDTF">2022-04-01T11:50:41Z</dcterms:modified>
</cp:coreProperties>
</file>