
<file path=[Content_Types].xml><?xml version="1.0" encoding="utf-8"?>
<Types xmlns="http://schemas.openxmlformats.org/package/2006/content-types">
  <Default Extension="jfif" ContentType="image/jpeg"/>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sldIdLst>
    <p:sldId id="256" r:id="rId5"/>
    <p:sldId id="257" r:id="rId6"/>
    <p:sldId id="258" r:id="rId7"/>
    <p:sldId id="259" r:id="rId8"/>
    <p:sldId id="260" r:id="rId9"/>
    <p:sldId id="266" r:id="rId10"/>
    <p:sldId id="264" r:id="rId11"/>
    <p:sldId id="261" r:id="rId12"/>
    <p:sldId id="263" r:id="rId13"/>
    <p:sldId id="262" r:id="rId14"/>
    <p:sldId id="265" r:id="rId15"/>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1CFCC129-B176-4C09-90E1-1F0A538A99E8}" v="5" dt="2021-05-05T12:43:00.585"/>
  </p1510:revLst>
</p1510:revInfo>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11" autoAdjust="0"/>
    <p:restoredTop sz="94661" autoAdjust="0"/>
  </p:normalViewPr>
  <p:slideViewPr>
    <p:cSldViewPr snapToGrid="0">
      <p:cViewPr varScale="1">
        <p:scale>
          <a:sx n="123" d="100"/>
          <a:sy n="123" d="100"/>
        </p:scale>
        <p:origin x="468" y="114"/>
      </p:cViewPr>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theme" Target="theme/theme1.xml"/><Relationship Id="rId3" Type="http://schemas.openxmlformats.org/officeDocument/2006/relationships/customXml" Target="../customXml/item3.xml"/><Relationship Id="rId21" Type="http://schemas.microsoft.com/office/2015/10/relationships/revisionInfo" Target="revisionInfo.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presProps" Target="presProps.xml"/><Relationship Id="rId20" Type="http://schemas.microsoft.com/office/2016/11/relationships/changesInfo" Target="changesInfos/changesInfo1.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slide" Target="slides/slide11.xml"/><Relationship Id="rId10" Type="http://schemas.openxmlformats.org/officeDocument/2006/relationships/slide" Target="slides/slide6.xml"/><Relationship Id="rId19"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Jörn Oelze" userId="S::joern.oelze@sonic-ps.de::10cc068b-d3ae-480a-a5fa-4af54b7110da" providerId="AD" clId="Web-{1CFCC129-B176-4C09-90E1-1F0A538A99E8}"/>
    <pc:docChg chg="modSld">
      <pc:chgData name="Jörn Oelze" userId="S::joern.oelze@sonic-ps.de::10cc068b-d3ae-480a-a5fa-4af54b7110da" providerId="AD" clId="Web-{1CFCC129-B176-4C09-90E1-1F0A538A99E8}" dt="2021-05-05T12:42:58.397" v="2" actId="20577"/>
      <pc:docMkLst>
        <pc:docMk/>
      </pc:docMkLst>
      <pc:sldChg chg="addSp modSp mod setBg">
        <pc:chgData name="Jörn Oelze" userId="S::joern.oelze@sonic-ps.de::10cc068b-d3ae-480a-a5fa-4af54b7110da" providerId="AD" clId="Web-{1CFCC129-B176-4C09-90E1-1F0A538A99E8}" dt="2021-05-05T12:42:58.397" v="2" actId="20577"/>
        <pc:sldMkLst>
          <pc:docMk/>
          <pc:sldMk cId="4144801643" sldId="256"/>
        </pc:sldMkLst>
        <pc:spChg chg="mod ord">
          <ac:chgData name="Jörn Oelze" userId="S::joern.oelze@sonic-ps.de::10cc068b-d3ae-480a-a5fa-4af54b7110da" providerId="AD" clId="Web-{1CFCC129-B176-4C09-90E1-1F0A538A99E8}" dt="2021-05-05T12:42:58.397" v="2" actId="20577"/>
          <ac:spMkLst>
            <pc:docMk/>
            <pc:sldMk cId="4144801643" sldId="256"/>
            <ac:spMk id="2" creationId="{EB9DA7E3-18D2-41AD-9531-D397A0F01529}"/>
          </ac:spMkLst>
        </pc:spChg>
        <pc:spChg chg="mod ord">
          <ac:chgData name="Jörn Oelze" userId="S::joern.oelze@sonic-ps.de::10cc068b-d3ae-480a-a5fa-4af54b7110da" providerId="AD" clId="Web-{1CFCC129-B176-4C09-90E1-1F0A538A99E8}" dt="2021-05-05T12:42:53.772" v="1"/>
          <ac:spMkLst>
            <pc:docMk/>
            <pc:sldMk cId="4144801643" sldId="256"/>
            <ac:spMk id="3" creationId="{DA171281-8C3E-4A26-A2ED-D41043D52EAC}"/>
          </ac:spMkLst>
        </pc:spChg>
        <pc:spChg chg="add">
          <ac:chgData name="Jörn Oelze" userId="S::joern.oelze@sonic-ps.de::10cc068b-d3ae-480a-a5fa-4af54b7110da" providerId="AD" clId="Web-{1CFCC129-B176-4C09-90E1-1F0A538A99E8}" dt="2021-05-05T12:42:53.772" v="1"/>
          <ac:spMkLst>
            <pc:docMk/>
            <pc:sldMk cId="4144801643" sldId="256"/>
            <ac:spMk id="10" creationId="{5EB73228-F09B-409F-9EC1-7E853C4F5B43}"/>
          </ac:spMkLst>
        </pc:spChg>
        <pc:spChg chg="add">
          <ac:chgData name="Jörn Oelze" userId="S::joern.oelze@sonic-ps.de::10cc068b-d3ae-480a-a5fa-4af54b7110da" providerId="AD" clId="Web-{1CFCC129-B176-4C09-90E1-1F0A538A99E8}" dt="2021-05-05T12:42:53.772" v="1"/>
          <ac:spMkLst>
            <pc:docMk/>
            <pc:sldMk cId="4144801643" sldId="256"/>
            <ac:spMk id="12" creationId="{3150A4AE-7BE7-480D-BD8C-3951E6479910}"/>
          </ac:spMkLst>
        </pc:spChg>
        <pc:picChg chg="add mod">
          <ac:chgData name="Jörn Oelze" userId="S::joern.oelze@sonic-ps.de::10cc068b-d3ae-480a-a5fa-4af54b7110da" providerId="AD" clId="Web-{1CFCC129-B176-4C09-90E1-1F0A538A99E8}" dt="2021-05-05T12:42:53.772" v="1"/>
          <ac:picMkLst>
            <pc:docMk/>
            <pc:sldMk cId="4144801643" sldId="256"/>
            <ac:picMk id="5" creationId="{2ACCDEAC-0A22-483C-B74D-2F8FD388FB5F}"/>
          </ac:picMkLst>
        </pc:pic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08188D46-EBEA-40AB-970C-343194CFFECC}"/>
              </a:ext>
            </a:extLst>
          </p:cNvPr>
          <p:cNvSpPr>
            <a:spLocks noGrp="1"/>
          </p:cNvSpPr>
          <p:nvPr>
            <p:ph type="ctrTitle"/>
          </p:nvPr>
        </p:nvSpPr>
        <p:spPr>
          <a:xfrm>
            <a:off x="1524000" y="1122363"/>
            <a:ext cx="9144000" cy="2387600"/>
          </a:xfrm>
        </p:spPr>
        <p:txBody>
          <a:bodyPr anchor="b"/>
          <a:lstStyle>
            <a:lvl1pPr algn="ctr">
              <a:defRPr sz="6000"/>
            </a:lvl1pPr>
          </a:lstStyle>
          <a:p>
            <a:r>
              <a:rPr lang="de-DE"/>
              <a:t>Mastertitelformat bearbeiten</a:t>
            </a:r>
            <a:endParaRPr lang="en-US"/>
          </a:p>
        </p:txBody>
      </p:sp>
      <p:sp>
        <p:nvSpPr>
          <p:cNvPr id="3" name="Untertitel 2">
            <a:extLst>
              <a:ext uri="{FF2B5EF4-FFF2-40B4-BE49-F238E27FC236}">
                <a16:creationId xmlns:a16="http://schemas.microsoft.com/office/drawing/2014/main" id="{460504F6-1242-4F1C-B8A2-3817602BCCD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de-DE"/>
              <a:t>Master-Untertitelformat bearbeiten</a:t>
            </a:r>
            <a:endParaRPr lang="en-US"/>
          </a:p>
        </p:txBody>
      </p:sp>
      <p:sp>
        <p:nvSpPr>
          <p:cNvPr id="4" name="Datumsplatzhalter 3">
            <a:extLst>
              <a:ext uri="{FF2B5EF4-FFF2-40B4-BE49-F238E27FC236}">
                <a16:creationId xmlns:a16="http://schemas.microsoft.com/office/drawing/2014/main" id="{D2369C2F-24A5-4A5A-B258-4FEEFF77A135}"/>
              </a:ext>
            </a:extLst>
          </p:cNvPr>
          <p:cNvSpPr>
            <a:spLocks noGrp="1"/>
          </p:cNvSpPr>
          <p:nvPr>
            <p:ph type="dt" sz="half" idx="10"/>
          </p:nvPr>
        </p:nvSpPr>
        <p:spPr/>
        <p:txBody>
          <a:bodyPr/>
          <a:lstStyle/>
          <a:p>
            <a:fld id="{6C53A923-287D-447A-AEE8-5344099EB3EB}" type="datetimeFigureOut">
              <a:rPr lang="en-US" smtClean="0"/>
              <a:t>5/5/2021</a:t>
            </a:fld>
            <a:endParaRPr lang="en-US"/>
          </a:p>
        </p:txBody>
      </p:sp>
      <p:sp>
        <p:nvSpPr>
          <p:cNvPr id="5" name="Fußzeilenplatzhalter 4">
            <a:extLst>
              <a:ext uri="{FF2B5EF4-FFF2-40B4-BE49-F238E27FC236}">
                <a16:creationId xmlns:a16="http://schemas.microsoft.com/office/drawing/2014/main" id="{08CDBE53-74F0-4A13-B661-3018A731BBD1}"/>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301F3C7D-6C8C-4A27-907F-D49EC5FA42DE}"/>
              </a:ext>
            </a:extLst>
          </p:cNvPr>
          <p:cNvSpPr>
            <a:spLocks noGrp="1"/>
          </p:cNvSpPr>
          <p:nvPr>
            <p:ph type="sldNum" sz="quarter" idx="12"/>
          </p:nvPr>
        </p:nvSpPr>
        <p:spPr/>
        <p:txBody>
          <a:bodyPr/>
          <a:lstStyle/>
          <a:p>
            <a:fld id="{B05027AE-519B-4391-BE7E-0E19B8B20517}" type="slidenum">
              <a:rPr lang="en-US" smtClean="0"/>
              <a:t>‹Nr.›</a:t>
            </a:fld>
            <a:endParaRPr lang="en-US"/>
          </a:p>
        </p:txBody>
      </p:sp>
    </p:spTree>
    <p:extLst>
      <p:ext uri="{BB962C8B-B14F-4D97-AF65-F5344CB8AC3E}">
        <p14:creationId xmlns:p14="http://schemas.microsoft.com/office/powerpoint/2010/main" val="59282630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2FB193F2-F608-431E-9304-069CEE849D03}"/>
              </a:ext>
            </a:extLst>
          </p:cNvPr>
          <p:cNvSpPr>
            <a:spLocks noGrp="1"/>
          </p:cNvSpPr>
          <p:nvPr>
            <p:ph type="title"/>
          </p:nvPr>
        </p:nvSpPr>
        <p:spPr/>
        <p:txBody>
          <a:bodyPr/>
          <a:lstStyle/>
          <a:p>
            <a:r>
              <a:rPr lang="de-DE"/>
              <a:t>Mastertitelformat bearbeiten</a:t>
            </a:r>
            <a:endParaRPr lang="en-US"/>
          </a:p>
        </p:txBody>
      </p:sp>
      <p:sp>
        <p:nvSpPr>
          <p:cNvPr id="3" name="Vertikaler Textplatzhalter 2">
            <a:extLst>
              <a:ext uri="{FF2B5EF4-FFF2-40B4-BE49-F238E27FC236}">
                <a16:creationId xmlns:a16="http://schemas.microsoft.com/office/drawing/2014/main" id="{2F7C1A29-BE72-4929-9F61-023537741C3D}"/>
              </a:ext>
            </a:extLst>
          </p:cNvPr>
          <p:cNvSpPr>
            <a:spLocks noGrp="1"/>
          </p:cNvSpPr>
          <p:nvPr>
            <p:ph type="body" orient="vert" idx="1"/>
          </p:nvPr>
        </p:nvSpPr>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CAEB0741-A287-4858-A763-AD39D173AAEF}"/>
              </a:ext>
            </a:extLst>
          </p:cNvPr>
          <p:cNvSpPr>
            <a:spLocks noGrp="1"/>
          </p:cNvSpPr>
          <p:nvPr>
            <p:ph type="dt" sz="half" idx="10"/>
          </p:nvPr>
        </p:nvSpPr>
        <p:spPr/>
        <p:txBody>
          <a:bodyPr/>
          <a:lstStyle/>
          <a:p>
            <a:fld id="{6C53A923-287D-447A-AEE8-5344099EB3EB}" type="datetimeFigureOut">
              <a:rPr lang="en-US" smtClean="0"/>
              <a:t>5/5/2021</a:t>
            </a:fld>
            <a:endParaRPr lang="en-US"/>
          </a:p>
        </p:txBody>
      </p:sp>
      <p:sp>
        <p:nvSpPr>
          <p:cNvPr id="5" name="Fußzeilenplatzhalter 4">
            <a:extLst>
              <a:ext uri="{FF2B5EF4-FFF2-40B4-BE49-F238E27FC236}">
                <a16:creationId xmlns:a16="http://schemas.microsoft.com/office/drawing/2014/main" id="{DECC1360-589D-458E-B84F-0CA4373CC3A5}"/>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1DCAF410-8CD4-4F93-8405-CFAFE84B0270}"/>
              </a:ext>
            </a:extLst>
          </p:cNvPr>
          <p:cNvSpPr>
            <a:spLocks noGrp="1"/>
          </p:cNvSpPr>
          <p:nvPr>
            <p:ph type="sldNum" sz="quarter" idx="12"/>
          </p:nvPr>
        </p:nvSpPr>
        <p:spPr/>
        <p:txBody>
          <a:bodyPr/>
          <a:lstStyle/>
          <a:p>
            <a:fld id="{B05027AE-519B-4391-BE7E-0E19B8B20517}" type="slidenum">
              <a:rPr lang="en-US" smtClean="0"/>
              <a:t>‹Nr.›</a:t>
            </a:fld>
            <a:endParaRPr lang="en-US"/>
          </a:p>
        </p:txBody>
      </p:sp>
    </p:spTree>
    <p:extLst>
      <p:ext uri="{BB962C8B-B14F-4D97-AF65-F5344CB8AC3E}">
        <p14:creationId xmlns:p14="http://schemas.microsoft.com/office/powerpoint/2010/main" val="3868474343"/>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a:extLst>
              <a:ext uri="{FF2B5EF4-FFF2-40B4-BE49-F238E27FC236}">
                <a16:creationId xmlns:a16="http://schemas.microsoft.com/office/drawing/2014/main" id="{277B15A7-94A8-4A8E-8054-69A1C282B814}"/>
              </a:ext>
            </a:extLst>
          </p:cNvPr>
          <p:cNvSpPr>
            <a:spLocks noGrp="1"/>
          </p:cNvSpPr>
          <p:nvPr>
            <p:ph type="title" orient="vert"/>
          </p:nvPr>
        </p:nvSpPr>
        <p:spPr>
          <a:xfrm>
            <a:off x="8724900" y="365125"/>
            <a:ext cx="2628900" cy="5811838"/>
          </a:xfrm>
        </p:spPr>
        <p:txBody>
          <a:bodyPr vert="eaVert"/>
          <a:lstStyle/>
          <a:p>
            <a:r>
              <a:rPr lang="de-DE"/>
              <a:t>Mastertitelformat bearbeiten</a:t>
            </a:r>
            <a:endParaRPr lang="en-US"/>
          </a:p>
        </p:txBody>
      </p:sp>
      <p:sp>
        <p:nvSpPr>
          <p:cNvPr id="3" name="Vertikaler Textplatzhalter 2">
            <a:extLst>
              <a:ext uri="{FF2B5EF4-FFF2-40B4-BE49-F238E27FC236}">
                <a16:creationId xmlns:a16="http://schemas.microsoft.com/office/drawing/2014/main" id="{618483CE-A19F-4FAB-A1BB-5F9B5AC87525}"/>
              </a:ext>
            </a:extLst>
          </p:cNvPr>
          <p:cNvSpPr>
            <a:spLocks noGrp="1"/>
          </p:cNvSpPr>
          <p:nvPr>
            <p:ph type="body" orient="vert" idx="1"/>
          </p:nvPr>
        </p:nvSpPr>
        <p:spPr>
          <a:xfrm>
            <a:off x="838200" y="365125"/>
            <a:ext cx="7734300" cy="5811838"/>
          </a:xfrm>
        </p:spPr>
        <p:txBody>
          <a:bodyPr vert="eaVert"/>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DC54F1FE-5C45-4BAC-88C1-6856C8049B64}"/>
              </a:ext>
            </a:extLst>
          </p:cNvPr>
          <p:cNvSpPr>
            <a:spLocks noGrp="1"/>
          </p:cNvSpPr>
          <p:nvPr>
            <p:ph type="dt" sz="half" idx="10"/>
          </p:nvPr>
        </p:nvSpPr>
        <p:spPr/>
        <p:txBody>
          <a:bodyPr/>
          <a:lstStyle/>
          <a:p>
            <a:fld id="{6C53A923-287D-447A-AEE8-5344099EB3EB}" type="datetimeFigureOut">
              <a:rPr lang="en-US" smtClean="0"/>
              <a:t>5/5/2021</a:t>
            </a:fld>
            <a:endParaRPr lang="en-US"/>
          </a:p>
        </p:txBody>
      </p:sp>
      <p:sp>
        <p:nvSpPr>
          <p:cNvPr id="5" name="Fußzeilenplatzhalter 4">
            <a:extLst>
              <a:ext uri="{FF2B5EF4-FFF2-40B4-BE49-F238E27FC236}">
                <a16:creationId xmlns:a16="http://schemas.microsoft.com/office/drawing/2014/main" id="{0B65DC18-33CD-48B8-A66F-440C8F75F923}"/>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FE09C325-ABE0-4A6E-8985-EB2F380F03C2}"/>
              </a:ext>
            </a:extLst>
          </p:cNvPr>
          <p:cNvSpPr>
            <a:spLocks noGrp="1"/>
          </p:cNvSpPr>
          <p:nvPr>
            <p:ph type="sldNum" sz="quarter" idx="12"/>
          </p:nvPr>
        </p:nvSpPr>
        <p:spPr/>
        <p:txBody>
          <a:bodyPr/>
          <a:lstStyle/>
          <a:p>
            <a:fld id="{B05027AE-519B-4391-BE7E-0E19B8B20517}" type="slidenum">
              <a:rPr lang="en-US" smtClean="0"/>
              <a:t>‹Nr.›</a:t>
            </a:fld>
            <a:endParaRPr lang="en-US"/>
          </a:p>
        </p:txBody>
      </p:sp>
    </p:spTree>
    <p:extLst>
      <p:ext uri="{BB962C8B-B14F-4D97-AF65-F5344CB8AC3E}">
        <p14:creationId xmlns:p14="http://schemas.microsoft.com/office/powerpoint/2010/main" val="355142528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392AAD2-82FE-48C0-89DA-1416615C1E71}"/>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F8833A69-9922-4AA8-B30C-81CE40705AA7}"/>
              </a:ext>
            </a:extLst>
          </p:cNvPr>
          <p:cNvSpPr>
            <a:spLocks noGrp="1"/>
          </p:cNvSpPr>
          <p:nvPr>
            <p:ph idx="1"/>
          </p:nvPr>
        </p:nvSpPr>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6B7C131E-80BC-4511-B020-DDBDAE7B3EFF}"/>
              </a:ext>
            </a:extLst>
          </p:cNvPr>
          <p:cNvSpPr>
            <a:spLocks noGrp="1"/>
          </p:cNvSpPr>
          <p:nvPr>
            <p:ph type="dt" sz="half" idx="10"/>
          </p:nvPr>
        </p:nvSpPr>
        <p:spPr/>
        <p:txBody>
          <a:bodyPr/>
          <a:lstStyle/>
          <a:p>
            <a:fld id="{6C53A923-287D-447A-AEE8-5344099EB3EB}" type="datetimeFigureOut">
              <a:rPr lang="en-US" smtClean="0"/>
              <a:t>5/5/2021</a:t>
            </a:fld>
            <a:endParaRPr lang="en-US"/>
          </a:p>
        </p:txBody>
      </p:sp>
      <p:sp>
        <p:nvSpPr>
          <p:cNvPr id="5" name="Fußzeilenplatzhalter 4">
            <a:extLst>
              <a:ext uri="{FF2B5EF4-FFF2-40B4-BE49-F238E27FC236}">
                <a16:creationId xmlns:a16="http://schemas.microsoft.com/office/drawing/2014/main" id="{2A89A0AC-97D5-4844-B330-D5035C0EA576}"/>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9E031C81-19AF-4AA9-A3DD-2EF31CBE74CB}"/>
              </a:ext>
            </a:extLst>
          </p:cNvPr>
          <p:cNvSpPr>
            <a:spLocks noGrp="1"/>
          </p:cNvSpPr>
          <p:nvPr>
            <p:ph type="sldNum" sz="quarter" idx="12"/>
          </p:nvPr>
        </p:nvSpPr>
        <p:spPr/>
        <p:txBody>
          <a:bodyPr/>
          <a:lstStyle/>
          <a:p>
            <a:fld id="{B05027AE-519B-4391-BE7E-0E19B8B20517}" type="slidenum">
              <a:rPr lang="en-US" smtClean="0"/>
              <a:t>‹Nr.›</a:t>
            </a:fld>
            <a:endParaRPr lang="en-US"/>
          </a:p>
        </p:txBody>
      </p:sp>
    </p:spTree>
    <p:extLst>
      <p:ext uri="{BB962C8B-B14F-4D97-AF65-F5344CB8AC3E}">
        <p14:creationId xmlns:p14="http://schemas.microsoft.com/office/powerpoint/2010/main" val="10812100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10;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A292805-8EF6-4981-888C-DDD0DE2DEB09}"/>
              </a:ext>
            </a:extLst>
          </p:cNvPr>
          <p:cNvSpPr>
            <a:spLocks noGrp="1"/>
          </p:cNvSpPr>
          <p:nvPr>
            <p:ph type="title"/>
          </p:nvPr>
        </p:nvSpPr>
        <p:spPr>
          <a:xfrm>
            <a:off x="831850" y="1709738"/>
            <a:ext cx="10515600" cy="2852737"/>
          </a:xfrm>
        </p:spPr>
        <p:txBody>
          <a:bodyPr anchor="b"/>
          <a:lstStyle>
            <a:lvl1pPr>
              <a:defRPr sz="6000"/>
            </a:lvl1pPr>
          </a:lstStyle>
          <a:p>
            <a:r>
              <a:rPr lang="de-DE"/>
              <a:t>Mastertitelformat bearbeiten</a:t>
            </a:r>
            <a:endParaRPr lang="en-US"/>
          </a:p>
        </p:txBody>
      </p:sp>
      <p:sp>
        <p:nvSpPr>
          <p:cNvPr id="3" name="Textplatzhalter 2">
            <a:extLst>
              <a:ext uri="{FF2B5EF4-FFF2-40B4-BE49-F238E27FC236}">
                <a16:creationId xmlns:a16="http://schemas.microsoft.com/office/drawing/2014/main" id="{5A94B439-CF8C-4C92-BF5D-72CC045C6871}"/>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de-DE"/>
              <a:t>Mastertextformat bearbeiten</a:t>
            </a:r>
          </a:p>
        </p:txBody>
      </p:sp>
      <p:sp>
        <p:nvSpPr>
          <p:cNvPr id="4" name="Datumsplatzhalter 3">
            <a:extLst>
              <a:ext uri="{FF2B5EF4-FFF2-40B4-BE49-F238E27FC236}">
                <a16:creationId xmlns:a16="http://schemas.microsoft.com/office/drawing/2014/main" id="{86233345-4E7C-469F-A3E4-4F3AD42F63E7}"/>
              </a:ext>
            </a:extLst>
          </p:cNvPr>
          <p:cNvSpPr>
            <a:spLocks noGrp="1"/>
          </p:cNvSpPr>
          <p:nvPr>
            <p:ph type="dt" sz="half" idx="10"/>
          </p:nvPr>
        </p:nvSpPr>
        <p:spPr/>
        <p:txBody>
          <a:bodyPr/>
          <a:lstStyle/>
          <a:p>
            <a:fld id="{6C53A923-287D-447A-AEE8-5344099EB3EB}" type="datetimeFigureOut">
              <a:rPr lang="en-US" smtClean="0"/>
              <a:t>5/5/2021</a:t>
            </a:fld>
            <a:endParaRPr lang="en-US"/>
          </a:p>
        </p:txBody>
      </p:sp>
      <p:sp>
        <p:nvSpPr>
          <p:cNvPr id="5" name="Fußzeilenplatzhalter 4">
            <a:extLst>
              <a:ext uri="{FF2B5EF4-FFF2-40B4-BE49-F238E27FC236}">
                <a16:creationId xmlns:a16="http://schemas.microsoft.com/office/drawing/2014/main" id="{E0C5CFD3-6E14-445A-9CB6-EE623865C909}"/>
              </a:ext>
            </a:extLst>
          </p:cNvPr>
          <p:cNvSpPr>
            <a:spLocks noGrp="1"/>
          </p:cNvSpPr>
          <p:nvPr>
            <p:ph type="ftr" sz="quarter" idx="11"/>
          </p:nvPr>
        </p:nvSpPr>
        <p:spPr/>
        <p:txBody>
          <a:bodyPr/>
          <a:lstStyle/>
          <a:p>
            <a:endParaRPr lang="en-US"/>
          </a:p>
        </p:txBody>
      </p:sp>
      <p:sp>
        <p:nvSpPr>
          <p:cNvPr id="6" name="Foliennummernplatzhalter 5">
            <a:extLst>
              <a:ext uri="{FF2B5EF4-FFF2-40B4-BE49-F238E27FC236}">
                <a16:creationId xmlns:a16="http://schemas.microsoft.com/office/drawing/2014/main" id="{638E9BC0-1140-4715-BDC7-80D360C3EED3}"/>
              </a:ext>
            </a:extLst>
          </p:cNvPr>
          <p:cNvSpPr>
            <a:spLocks noGrp="1"/>
          </p:cNvSpPr>
          <p:nvPr>
            <p:ph type="sldNum" sz="quarter" idx="12"/>
          </p:nvPr>
        </p:nvSpPr>
        <p:spPr/>
        <p:txBody>
          <a:bodyPr/>
          <a:lstStyle/>
          <a:p>
            <a:fld id="{B05027AE-519B-4391-BE7E-0E19B8B20517}" type="slidenum">
              <a:rPr lang="en-US" smtClean="0"/>
              <a:t>‹Nr.›</a:t>
            </a:fld>
            <a:endParaRPr lang="en-US"/>
          </a:p>
        </p:txBody>
      </p:sp>
    </p:spTree>
    <p:extLst>
      <p:ext uri="{BB962C8B-B14F-4D97-AF65-F5344CB8AC3E}">
        <p14:creationId xmlns:p14="http://schemas.microsoft.com/office/powerpoint/2010/main" val="236185973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D18731BC-8731-4E86-A670-2827FFC9F2AF}"/>
              </a:ext>
            </a:extLst>
          </p:cNvPr>
          <p:cNvSpPr>
            <a:spLocks noGrp="1"/>
          </p:cNvSpPr>
          <p:nvPr>
            <p:ph type="title"/>
          </p:nvPr>
        </p:nvSpPr>
        <p:spPr/>
        <p:txBody>
          <a:bodyPr/>
          <a:lstStyle/>
          <a:p>
            <a:r>
              <a:rPr lang="de-DE"/>
              <a:t>Mastertitelformat bearbeiten</a:t>
            </a:r>
            <a:endParaRPr lang="en-US"/>
          </a:p>
        </p:txBody>
      </p:sp>
      <p:sp>
        <p:nvSpPr>
          <p:cNvPr id="3" name="Inhaltsplatzhalter 2">
            <a:extLst>
              <a:ext uri="{FF2B5EF4-FFF2-40B4-BE49-F238E27FC236}">
                <a16:creationId xmlns:a16="http://schemas.microsoft.com/office/drawing/2014/main" id="{7FB8A47E-1AB7-45D0-917D-5A98E6C7979B}"/>
              </a:ext>
            </a:extLst>
          </p:cNvPr>
          <p:cNvSpPr>
            <a:spLocks noGrp="1"/>
          </p:cNvSpPr>
          <p:nvPr>
            <p:ph sz="half" idx="1"/>
          </p:nvPr>
        </p:nvSpPr>
        <p:spPr>
          <a:xfrm>
            <a:off x="838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Inhaltsplatzhalter 3">
            <a:extLst>
              <a:ext uri="{FF2B5EF4-FFF2-40B4-BE49-F238E27FC236}">
                <a16:creationId xmlns:a16="http://schemas.microsoft.com/office/drawing/2014/main" id="{822E70AA-6949-41BC-A9C4-928D17CAE8A6}"/>
              </a:ext>
            </a:extLst>
          </p:cNvPr>
          <p:cNvSpPr>
            <a:spLocks noGrp="1"/>
          </p:cNvSpPr>
          <p:nvPr>
            <p:ph sz="half" idx="2"/>
          </p:nvPr>
        </p:nvSpPr>
        <p:spPr>
          <a:xfrm>
            <a:off x="6172200" y="1825625"/>
            <a:ext cx="5181600" cy="435133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Datumsplatzhalter 4">
            <a:extLst>
              <a:ext uri="{FF2B5EF4-FFF2-40B4-BE49-F238E27FC236}">
                <a16:creationId xmlns:a16="http://schemas.microsoft.com/office/drawing/2014/main" id="{BD7444FA-8941-41E4-9F7F-D61E2A116DA8}"/>
              </a:ext>
            </a:extLst>
          </p:cNvPr>
          <p:cNvSpPr>
            <a:spLocks noGrp="1"/>
          </p:cNvSpPr>
          <p:nvPr>
            <p:ph type="dt" sz="half" idx="10"/>
          </p:nvPr>
        </p:nvSpPr>
        <p:spPr/>
        <p:txBody>
          <a:bodyPr/>
          <a:lstStyle/>
          <a:p>
            <a:fld id="{6C53A923-287D-447A-AEE8-5344099EB3EB}" type="datetimeFigureOut">
              <a:rPr lang="en-US" smtClean="0"/>
              <a:t>5/5/2021</a:t>
            </a:fld>
            <a:endParaRPr lang="en-US"/>
          </a:p>
        </p:txBody>
      </p:sp>
      <p:sp>
        <p:nvSpPr>
          <p:cNvPr id="6" name="Fußzeilenplatzhalter 5">
            <a:extLst>
              <a:ext uri="{FF2B5EF4-FFF2-40B4-BE49-F238E27FC236}">
                <a16:creationId xmlns:a16="http://schemas.microsoft.com/office/drawing/2014/main" id="{6624848D-D126-4038-B5EE-8DE4054E619D}"/>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8E0E0BA7-DE91-49B5-BFF7-7487A352303A}"/>
              </a:ext>
            </a:extLst>
          </p:cNvPr>
          <p:cNvSpPr>
            <a:spLocks noGrp="1"/>
          </p:cNvSpPr>
          <p:nvPr>
            <p:ph type="sldNum" sz="quarter" idx="12"/>
          </p:nvPr>
        </p:nvSpPr>
        <p:spPr/>
        <p:txBody>
          <a:bodyPr/>
          <a:lstStyle/>
          <a:p>
            <a:fld id="{B05027AE-519B-4391-BE7E-0E19B8B20517}" type="slidenum">
              <a:rPr lang="en-US" smtClean="0"/>
              <a:t>‹Nr.›</a:t>
            </a:fld>
            <a:endParaRPr lang="en-US"/>
          </a:p>
        </p:txBody>
      </p:sp>
    </p:spTree>
    <p:extLst>
      <p:ext uri="{BB962C8B-B14F-4D97-AF65-F5344CB8AC3E}">
        <p14:creationId xmlns:p14="http://schemas.microsoft.com/office/powerpoint/2010/main" val="142424714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AF1F019-F986-45C7-BC97-F24BCC9B8C4B}"/>
              </a:ext>
            </a:extLst>
          </p:cNvPr>
          <p:cNvSpPr>
            <a:spLocks noGrp="1"/>
          </p:cNvSpPr>
          <p:nvPr>
            <p:ph type="title"/>
          </p:nvPr>
        </p:nvSpPr>
        <p:spPr>
          <a:xfrm>
            <a:off x="839788" y="365125"/>
            <a:ext cx="10515600" cy="1325563"/>
          </a:xfrm>
        </p:spPr>
        <p:txBody>
          <a:bodyPr/>
          <a:lstStyle/>
          <a:p>
            <a:r>
              <a:rPr lang="de-DE"/>
              <a:t>Mastertitelformat bearbeiten</a:t>
            </a:r>
            <a:endParaRPr lang="en-US"/>
          </a:p>
        </p:txBody>
      </p:sp>
      <p:sp>
        <p:nvSpPr>
          <p:cNvPr id="3" name="Textplatzhalter 2">
            <a:extLst>
              <a:ext uri="{FF2B5EF4-FFF2-40B4-BE49-F238E27FC236}">
                <a16:creationId xmlns:a16="http://schemas.microsoft.com/office/drawing/2014/main" id="{004E0B69-14A3-4F6D-BD7E-44D82C7C210C}"/>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4" name="Inhaltsplatzhalter 3">
            <a:extLst>
              <a:ext uri="{FF2B5EF4-FFF2-40B4-BE49-F238E27FC236}">
                <a16:creationId xmlns:a16="http://schemas.microsoft.com/office/drawing/2014/main" id="{6E962A6A-42D7-4216-A288-4C34FCDCE26F}"/>
              </a:ext>
            </a:extLst>
          </p:cNvPr>
          <p:cNvSpPr>
            <a:spLocks noGrp="1"/>
          </p:cNvSpPr>
          <p:nvPr>
            <p:ph sz="half" idx="2"/>
          </p:nvPr>
        </p:nvSpPr>
        <p:spPr>
          <a:xfrm>
            <a:off x="839788" y="2505075"/>
            <a:ext cx="5157787"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5" name="Textplatzhalter 4">
            <a:extLst>
              <a:ext uri="{FF2B5EF4-FFF2-40B4-BE49-F238E27FC236}">
                <a16:creationId xmlns:a16="http://schemas.microsoft.com/office/drawing/2014/main" id="{6F10E169-5B41-44AF-A732-DA3A74C767FA}"/>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a:t>Mastertextformat bearbeiten</a:t>
            </a:r>
          </a:p>
        </p:txBody>
      </p:sp>
      <p:sp>
        <p:nvSpPr>
          <p:cNvPr id="6" name="Inhaltsplatzhalter 5">
            <a:extLst>
              <a:ext uri="{FF2B5EF4-FFF2-40B4-BE49-F238E27FC236}">
                <a16:creationId xmlns:a16="http://schemas.microsoft.com/office/drawing/2014/main" id="{CE9CFF76-4FCE-4CE9-ADC4-E2BDA45F39BF}"/>
              </a:ext>
            </a:extLst>
          </p:cNvPr>
          <p:cNvSpPr>
            <a:spLocks noGrp="1"/>
          </p:cNvSpPr>
          <p:nvPr>
            <p:ph sz="quarter" idx="4"/>
          </p:nvPr>
        </p:nvSpPr>
        <p:spPr>
          <a:xfrm>
            <a:off x="6172200" y="2505075"/>
            <a:ext cx="5183188" cy="3684588"/>
          </a:xfrm>
        </p:spPr>
        <p:txBody>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7" name="Datumsplatzhalter 6">
            <a:extLst>
              <a:ext uri="{FF2B5EF4-FFF2-40B4-BE49-F238E27FC236}">
                <a16:creationId xmlns:a16="http://schemas.microsoft.com/office/drawing/2014/main" id="{D3822CFB-EC98-4EDD-B98C-4D4A50D08CEF}"/>
              </a:ext>
            </a:extLst>
          </p:cNvPr>
          <p:cNvSpPr>
            <a:spLocks noGrp="1"/>
          </p:cNvSpPr>
          <p:nvPr>
            <p:ph type="dt" sz="half" idx="10"/>
          </p:nvPr>
        </p:nvSpPr>
        <p:spPr/>
        <p:txBody>
          <a:bodyPr/>
          <a:lstStyle/>
          <a:p>
            <a:fld id="{6C53A923-287D-447A-AEE8-5344099EB3EB}" type="datetimeFigureOut">
              <a:rPr lang="en-US" smtClean="0"/>
              <a:t>5/5/2021</a:t>
            </a:fld>
            <a:endParaRPr lang="en-US"/>
          </a:p>
        </p:txBody>
      </p:sp>
      <p:sp>
        <p:nvSpPr>
          <p:cNvPr id="8" name="Fußzeilenplatzhalter 7">
            <a:extLst>
              <a:ext uri="{FF2B5EF4-FFF2-40B4-BE49-F238E27FC236}">
                <a16:creationId xmlns:a16="http://schemas.microsoft.com/office/drawing/2014/main" id="{BF72455D-7239-4D8F-87E1-357FECFB873A}"/>
              </a:ext>
            </a:extLst>
          </p:cNvPr>
          <p:cNvSpPr>
            <a:spLocks noGrp="1"/>
          </p:cNvSpPr>
          <p:nvPr>
            <p:ph type="ftr" sz="quarter" idx="11"/>
          </p:nvPr>
        </p:nvSpPr>
        <p:spPr/>
        <p:txBody>
          <a:bodyPr/>
          <a:lstStyle/>
          <a:p>
            <a:endParaRPr lang="en-US"/>
          </a:p>
        </p:txBody>
      </p:sp>
      <p:sp>
        <p:nvSpPr>
          <p:cNvPr id="9" name="Foliennummernplatzhalter 8">
            <a:extLst>
              <a:ext uri="{FF2B5EF4-FFF2-40B4-BE49-F238E27FC236}">
                <a16:creationId xmlns:a16="http://schemas.microsoft.com/office/drawing/2014/main" id="{72087448-8993-4A8D-8278-71F9FB55E7C2}"/>
              </a:ext>
            </a:extLst>
          </p:cNvPr>
          <p:cNvSpPr>
            <a:spLocks noGrp="1"/>
          </p:cNvSpPr>
          <p:nvPr>
            <p:ph type="sldNum" sz="quarter" idx="12"/>
          </p:nvPr>
        </p:nvSpPr>
        <p:spPr/>
        <p:txBody>
          <a:bodyPr/>
          <a:lstStyle/>
          <a:p>
            <a:fld id="{B05027AE-519B-4391-BE7E-0E19B8B20517}" type="slidenum">
              <a:rPr lang="en-US" smtClean="0"/>
              <a:t>‹Nr.›</a:t>
            </a:fld>
            <a:endParaRPr lang="en-US"/>
          </a:p>
        </p:txBody>
      </p:sp>
    </p:spTree>
    <p:extLst>
      <p:ext uri="{BB962C8B-B14F-4D97-AF65-F5344CB8AC3E}">
        <p14:creationId xmlns:p14="http://schemas.microsoft.com/office/powerpoint/2010/main" val="25730009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C1DDD19-BBE9-4809-B6F9-AB770274F655}"/>
              </a:ext>
            </a:extLst>
          </p:cNvPr>
          <p:cNvSpPr>
            <a:spLocks noGrp="1"/>
          </p:cNvSpPr>
          <p:nvPr>
            <p:ph type="title"/>
          </p:nvPr>
        </p:nvSpPr>
        <p:spPr/>
        <p:txBody>
          <a:bodyPr/>
          <a:lstStyle/>
          <a:p>
            <a:r>
              <a:rPr lang="de-DE"/>
              <a:t>Mastertitelformat bearbeiten</a:t>
            </a:r>
            <a:endParaRPr lang="en-US"/>
          </a:p>
        </p:txBody>
      </p:sp>
      <p:sp>
        <p:nvSpPr>
          <p:cNvPr id="3" name="Datumsplatzhalter 2">
            <a:extLst>
              <a:ext uri="{FF2B5EF4-FFF2-40B4-BE49-F238E27FC236}">
                <a16:creationId xmlns:a16="http://schemas.microsoft.com/office/drawing/2014/main" id="{28A52F38-0D9D-42EC-A137-842BDCF5B9BC}"/>
              </a:ext>
            </a:extLst>
          </p:cNvPr>
          <p:cNvSpPr>
            <a:spLocks noGrp="1"/>
          </p:cNvSpPr>
          <p:nvPr>
            <p:ph type="dt" sz="half" idx="10"/>
          </p:nvPr>
        </p:nvSpPr>
        <p:spPr/>
        <p:txBody>
          <a:bodyPr/>
          <a:lstStyle/>
          <a:p>
            <a:fld id="{6C53A923-287D-447A-AEE8-5344099EB3EB}" type="datetimeFigureOut">
              <a:rPr lang="en-US" smtClean="0"/>
              <a:t>5/5/2021</a:t>
            </a:fld>
            <a:endParaRPr lang="en-US"/>
          </a:p>
        </p:txBody>
      </p:sp>
      <p:sp>
        <p:nvSpPr>
          <p:cNvPr id="4" name="Fußzeilenplatzhalter 3">
            <a:extLst>
              <a:ext uri="{FF2B5EF4-FFF2-40B4-BE49-F238E27FC236}">
                <a16:creationId xmlns:a16="http://schemas.microsoft.com/office/drawing/2014/main" id="{A785C8A1-D59F-469E-BFDF-C612B00335CE}"/>
              </a:ext>
            </a:extLst>
          </p:cNvPr>
          <p:cNvSpPr>
            <a:spLocks noGrp="1"/>
          </p:cNvSpPr>
          <p:nvPr>
            <p:ph type="ftr" sz="quarter" idx="11"/>
          </p:nvPr>
        </p:nvSpPr>
        <p:spPr/>
        <p:txBody>
          <a:bodyPr/>
          <a:lstStyle/>
          <a:p>
            <a:endParaRPr lang="en-US"/>
          </a:p>
        </p:txBody>
      </p:sp>
      <p:sp>
        <p:nvSpPr>
          <p:cNvPr id="5" name="Foliennummernplatzhalter 4">
            <a:extLst>
              <a:ext uri="{FF2B5EF4-FFF2-40B4-BE49-F238E27FC236}">
                <a16:creationId xmlns:a16="http://schemas.microsoft.com/office/drawing/2014/main" id="{87378164-84F0-4086-B5BD-C666234594E5}"/>
              </a:ext>
            </a:extLst>
          </p:cNvPr>
          <p:cNvSpPr>
            <a:spLocks noGrp="1"/>
          </p:cNvSpPr>
          <p:nvPr>
            <p:ph type="sldNum" sz="quarter" idx="12"/>
          </p:nvPr>
        </p:nvSpPr>
        <p:spPr/>
        <p:txBody>
          <a:bodyPr/>
          <a:lstStyle/>
          <a:p>
            <a:fld id="{B05027AE-519B-4391-BE7E-0E19B8B20517}" type="slidenum">
              <a:rPr lang="en-US" smtClean="0"/>
              <a:t>‹Nr.›</a:t>
            </a:fld>
            <a:endParaRPr lang="en-US"/>
          </a:p>
        </p:txBody>
      </p:sp>
    </p:spTree>
    <p:extLst>
      <p:ext uri="{BB962C8B-B14F-4D97-AF65-F5344CB8AC3E}">
        <p14:creationId xmlns:p14="http://schemas.microsoft.com/office/powerpoint/2010/main" val="400892482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a:extLst>
              <a:ext uri="{FF2B5EF4-FFF2-40B4-BE49-F238E27FC236}">
                <a16:creationId xmlns:a16="http://schemas.microsoft.com/office/drawing/2014/main" id="{7B05BBC3-646F-4A37-83A8-649BE1503045}"/>
              </a:ext>
            </a:extLst>
          </p:cNvPr>
          <p:cNvSpPr>
            <a:spLocks noGrp="1"/>
          </p:cNvSpPr>
          <p:nvPr>
            <p:ph type="dt" sz="half" idx="10"/>
          </p:nvPr>
        </p:nvSpPr>
        <p:spPr/>
        <p:txBody>
          <a:bodyPr/>
          <a:lstStyle/>
          <a:p>
            <a:fld id="{6C53A923-287D-447A-AEE8-5344099EB3EB}" type="datetimeFigureOut">
              <a:rPr lang="en-US" smtClean="0"/>
              <a:t>5/5/2021</a:t>
            </a:fld>
            <a:endParaRPr lang="en-US"/>
          </a:p>
        </p:txBody>
      </p:sp>
      <p:sp>
        <p:nvSpPr>
          <p:cNvPr id="3" name="Fußzeilenplatzhalter 2">
            <a:extLst>
              <a:ext uri="{FF2B5EF4-FFF2-40B4-BE49-F238E27FC236}">
                <a16:creationId xmlns:a16="http://schemas.microsoft.com/office/drawing/2014/main" id="{F170C680-9C14-41AF-A824-CD44A6072B89}"/>
              </a:ext>
            </a:extLst>
          </p:cNvPr>
          <p:cNvSpPr>
            <a:spLocks noGrp="1"/>
          </p:cNvSpPr>
          <p:nvPr>
            <p:ph type="ftr" sz="quarter" idx="11"/>
          </p:nvPr>
        </p:nvSpPr>
        <p:spPr/>
        <p:txBody>
          <a:bodyPr/>
          <a:lstStyle/>
          <a:p>
            <a:endParaRPr lang="en-US"/>
          </a:p>
        </p:txBody>
      </p:sp>
      <p:sp>
        <p:nvSpPr>
          <p:cNvPr id="4" name="Foliennummernplatzhalter 3">
            <a:extLst>
              <a:ext uri="{FF2B5EF4-FFF2-40B4-BE49-F238E27FC236}">
                <a16:creationId xmlns:a16="http://schemas.microsoft.com/office/drawing/2014/main" id="{D14D2483-3D73-4959-9C61-FCA52FAABE1C}"/>
              </a:ext>
            </a:extLst>
          </p:cNvPr>
          <p:cNvSpPr>
            <a:spLocks noGrp="1"/>
          </p:cNvSpPr>
          <p:nvPr>
            <p:ph type="sldNum" sz="quarter" idx="12"/>
          </p:nvPr>
        </p:nvSpPr>
        <p:spPr/>
        <p:txBody>
          <a:bodyPr/>
          <a:lstStyle/>
          <a:p>
            <a:fld id="{B05027AE-519B-4391-BE7E-0E19B8B20517}" type="slidenum">
              <a:rPr lang="en-US" smtClean="0"/>
              <a:t>‹Nr.›</a:t>
            </a:fld>
            <a:endParaRPr lang="en-US"/>
          </a:p>
        </p:txBody>
      </p:sp>
    </p:spTree>
    <p:extLst>
      <p:ext uri="{BB962C8B-B14F-4D97-AF65-F5344CB8AC3E}">
        <p14:creationId xmlns:p14="http://schemas.microsoft.com/office/powerpoint/2010/main" val="189176121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90DAB9B6-3BE7-4C0D-B13B-E91A09B069A1}"/>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Inhaltsplatzhalter 2">
            <a:extLst>
              <a:ext uri="{FF2B5EF4-FFF2-40B4-BE49-F238E27FC236}">
                <a16:creationId xmlns:a16="http://schemas.microsoft.com/office/drawing/2014/main" id="{7122007E-A4D3-4AD5-8907-64BB01CD00FF}"/>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Textplatzhalter 3">
            <a:extLst>
              <a:ext uri="{FF2B5EF4-FFF2-40B4-BE49-F238E27FC236}">
                <a16:creationId xmlns:a16="http://schemas.microsoft.com/office/drawing/2014/main" id="{6A937975-6D2A-4153-AC11-83074F6CFADA}"/>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45E70B57-459E-41B1-BED1-8C31E83DD8C1}"/>
              </a:ext>
            </a:extLst>
          </p:cNvPr>
          <p:cNvSpPr>
            <a:spLocks noGrp="1"/>
          </p:cNvSpPr>
          <p:nvPr>
            <p:ph type="dt" sz="half" idx="10"/>
          </p:nvPr>
        </p:nvSpPr>
        <p:spPr/>
        <p:txBody>
          <a:bodyPr/>
          <a:lstStyle/>
          <a:p>
            <a:fld id="{6C53A923-287D-447A-AEE8-5344099EB3EB}" type="datetimeFigureOut">
              <a:rPr lang="en-US" smtClean="0"/>
              <a:t>5/5/2021</a:t>
            </a:fld>
            <a:endParaRPr lang="en-US"/>
          </a:p>
        </p:txBody>
      </p:sp>
      <p:sp>
        <p:nvSpPr>
          <p:cNvPr id="6" name="Fußzeilenplatzhalter 5">
            <a:extLst>
              <a:ext uri="{FF2B5EF4-FFF2-40B4-BE49-F238E27FC236}">
                <a16:creationId xmlns:a16="http://schemas.microsoft.com/office/drawing/2014/main" id="{C2A58BCD-511B-47AA-A868-D18270F64052}"/>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64E82BDB-7A82-4D4B-9BDE-EE4529B63629}"/>
              </a:ext>
            </a:extLst>
          </p:cNvPr>
          <p:cNvSpPr>
            <a:spLocks noGrp="1"/>
          </p:cNvSpPr>
          <p:nvPr>
            <p:ph type="sldNum" sz="quarter" idx="12"/>
          </p:nvPr>
        </p:nvSpPr>
        <p:spPr/>
        <p:txBody>
          <a:bodyPr/>
          <a:lstStyle/>
          <a:p>
            <a:fld id="{B05027AE-519B-4391-BE7E-0E19B8B20517}" type="slidenum">
              <a:rPr lang="en-US" smtClean="0"/>
              <a:t>‹Nr.›</a:t>
            </a:fld>
            <a:endParaRPr lang="en-US"/>
          </a:p>
        </p:txBody>
      </p:sp>
    </p:spTree>
    <p:extLst>
      <p:ext uri="{BB962C8B-B14F-4D97-AF65-F5344CB8AC3E}">
        <p14:creationId xmlns:p14="http://schemas.microsoft.com/office/powerpoint/2010/main" val="6268509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7040F1C-E863-4444-9659-823A83DC93F6}"/>
              </a:ext>
            </a:extLst>
          </p:cNvPr>
          <p:cNvSpPr>
            <a:spLocks noGrp="1"/>
          </p:cNvSpPr>
          <p:nvPr>
            <p:ph type="title"/>
          </p:nvPr>
        </p:nvSpPr>
        <p:spPr>
          <a:xfrm>
            <a:off x="839788" y="457200"/>
            <a:ext cx="3932237" cy="1600200"/>
          </a:xfrm>
        </p:spPr>
        <p:txBody>
          <a:bodyPr anchor="b"/>
          <a:lstStyle>
            <a:lvl1pPr>
              <a:defRPr sz="3200"/>
            </a:lvl1pPr>
          </a:lstStyle>
          <a:p>
            <a:r>
              <a:rPr lang="de-DE"/>
              <a:t>Mastertitelformat bearbeiten</a:t>
            </a:r>
            <a:endParaRPr lang="en-US"/>
          </a:p>
        </p:txBody>
      </p:sp>
      <p:sp>
        <p:nvSpPr>
          <p:cNvPr id="3" name="Bildplatzhalter 2">
            <a:extLst>
              <a:ext uri="{FF2B5EF4-FFF2-40B4-BE49-F238E27FC236}">
                <a16:creationId xmlns:a16="http://schemas.microsoft.com/office/drawing/2014/main" id="{CA23B1FF-8E8F-4A83-94C0-40E5327BC33F}"/>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platzhalter 3">
            <a:extLst>
              <a:ext uri="{FF2B5EF4-FFF2-40B4-BE49-F238E27FC236}">
                <a16:creationId xmlns:a16="http://schemas.microsoft.com/office/drawing/2014/main" id="{5D7B71EA-DE1A-47E8-A125-E917B08C4F0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de-DE"/>
              <a:t>Mastertextformat bearbeiten</a:t>
            </a:r>
          </a:p>
        </p:txBody>
      </p:sp>
      <p:sp>
        <p:nvSpPr>
          <p:cNvPr id="5" name="Datumsplatzhalter 4">
            <a:extLst>
              <a:ext uri="{FF2B5EF4-FFF2-40B4-BE49-F238E27FC236}">
                <a16:creationId xmlns:a16="http://schemas.microsoft.com/office/drawing/2014/main" id="{CAE33EEA-63F4-4D79-8EA3-5C783A48B8CC}"/>
              </a:ext>
            </a:extLst>
          </p:cNvPr>
          <p:cNvSpPr>
            <a:spLocks noGrp="1"/>
          </p:cNvSpPr>
          <p:nvPr>
            <p:ph type="dt" sz="half" idx="10"/>
          </p:nvPr>
        </p:nvSpPr>
        <p:spPr/>
        <p:txBody>
          <a:bodyPr/>
          <a:lstStyle/>
          <a:p>
            <a:fld id="{6C53A923-287D-447A-AEE8-5344099EB3EB}" type="datetimeFigureOut">
              <a:rPr lang="en-US" smtClean="0"/>
              <a:t>5/5/2021</a:t>
            </a:fld>
            <a:endParaRPr lang="en-US"/>
          </a:p>
        </p:txBody>
      </p:sp>
      <p:sp>
        <p:nvSpPr>
          <p:cNvPr id="6" name="Fußzeilenplatzhalter 5">
            <a:extLst>
              <a:ext uri="{FF2B5EF4-FFF2-40B4-BE49-F238E27FC236}">
                <a16:creationId xmlns:a16="http://schemas.microsoft.com/office/drawing/2014/main" id="{7C276ED3-8DFE-4AF8-BF6D-98EDFE4B20E5}"/>
              </a:ext>
            </a:extLst>
          </p:cNvPr>
          <p:cNvSpPr>
            <a:spLocks noGrp="1"/>
          </p:cNvSpPr>
          <p:nvPr>
            <p:ph type="ftr" sz="quarter" idx="11"/>
          </p:nvPr>
        </p:nvSpPr>
        <p:spPr/>
        <p:txBody>
          <a:bodyPr/>
          <a:lstStyle/>
          <a:p>
            <a:endParaRPr lang="en-US"/>
          </a:p>
        </p:txBody>
      </p:sp>
      <p:sp>
        <p:nvSpPr>
          <p:cNvPr id="7" name="Foliennummernplatzhalter 6">
            <a:extLst>
              <a:ext uri="{FF2B5EF4-FFF2-40B4-BE49-F238E27FC236}">
                <a16:creationId xmlns:a16="http://schemas.microsoft.com/office/drawing/2014/main" id="{5C96E6DB-A377-4B7B-B2D0-F3C476817FC9}"/>
              </a:ext>
            </a:extLst>
          </p:cNvPr>
          <p:cNvSpPr>
            <a:spLocks noGrp="1"/>
          </p:cNvSpPr>
          <p:nvPr>
            <p:ph type="sldNum" sz="quarter" idx="12"/>
          </p:nvPr>
        </p:nvSpPr>
        <p:spPr/>
        <p:txBody>
          <a:bodyPr/>
          <a:lstStyle/>
          <a:p>
            <a:fld id="{B05027AE-519B-4391-BE7E-0E19B8B20517}" type="slidenum">
              <a:rPr lang="en-US" smtClean="0"/>
              <a:t>‹Nr.›</a:t>
            </a:fld>
            <a:endParaRPr lang="en-US"/>
          </a:p>
        </p:txBody>
      </p:sp>
    </p:spTree>
    <p:extLst>
      <p:ext uri="{BB962C8B-B14F-4D97-AF65-F5344CB8AC3E}">
        <p14:creationId xmlns:p14="http://schemas.microsoft.com/office/powerpoint/2010/main" val="251197483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a:extLst>
              <a:ext uri="{FF2B5EF4-FFF2-40B4-BE49-F238E27FC236}">
                <a16:creationId xmlns:a16="http://schemas.microsoft.com/office/drawing/2014/main" id="{72DD26B0-CE5B-4E3E-85E2-231163A66F7F}"/>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de-DE"/>
              <a:t>Mastertitelformat bearbeiten</a:t>
            </a:r>
            <a:endParaRPr lang="en-US"/>
          </a:p>
        </p:txBody>
      </p:sp>
      <p:sp>
        <p:nvSpPr>
          <p:cNvPr id="3" name="Textplatzhalter 2">
            <a:extLst>
              <a:ext uri="{FF2B5EF4-FFF2-40B4-BE49-F238E27FC236}">
                <a16:creationId xmlns:a16="http://schemas.microsoft.com/office/drawing/2014/main" id="{87448C3C-4152-4C04-8DFB-8E10C17B9C8D}"/>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de-DE"/>
              <a:t>Mastertextformat bearbeiten</a:t>
            </a:r>
          </a:p>
          <a:p>
            <a:pPr lvl="1"/>
            <a:r>
              <a:rPr lang="de-DE"/>
              <a:t>Zweite Ebene</a:t>
            </a:r>
          </a:p>
          <a:p>
            <a:pPr lvl="2"/>
            <a:r>
              <a:rPr lang="de-DE"/>
              <a:t>Dritte Ebene</a:t>
            </a:r>
          </a:p>
          <a:p>
            <a:pPr lvl="3"/>
            <a:r>
              <a:rPr lang="de-DE"/>
              <a:t>Vierte Ebene</a:t>
            </a:r>
          </a:p>
          <a:p>
            <a:pPr lvl="4"/>
            <a:r>
              <a:rPr lang="de-DE"/>
              <a:t>Fünfte Ebene</a:t>
            </a:r>
            <a:endParaRPr lang="en-US"/>
          </a:p>
        </p:txBody>
      </p:sp>
      <p:sp>
        <p:nvSpPr>
          <p:cNvPr id="4" name="Datumsplatzhalter 3">
            <a:extLst>
              <a:ext uri="{FF2B5EF4-FFF2-40B4-BE49-F238E27FC236}">
                <a16:creationId xmlns:a16="http://schemas.microsoft.com/office/drawing/2014/main" id="{9D0DB4CC-E223-45C2-9656-49A341BBC92B}"/>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C53A923-287D-447A-AEE8-5344099EB3EB}" type="datetimeFigureOut">
              <a:rPr lang="en-US" smtClean="0"/>
              <a:t>5/5/2021</a:t>
            </a:fld>
            <a:endParaRPr lang="en-US"/>
          </a:p>
        </p:txBody>
      </p:sp>
      <p:sp>
        <p:nvSpPr>
          <p:cNvPr id="5" name="Fußzeilenplatzhalter 4">
            <a:extLst>
              <a:ext uri="{FF2B5EF4-FFF2-40B4-BE49-F238E27FC236}">
                <a16:creationId xmlns:a16="http://schemas.microsoft.com/office/drawing/2014/main" id="{45E4AFEF-06E3-4FAF-97A8-2609CEB2B0C5}"/>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Foliennummernplatzhalter 5">
            <a:extLst>
              <a:ext uri="{FF2B5EF4-FFF2-40B4-BE49-F238E27FC236}">
                <a16:creationId xmlns:a16="http://schemas.microsoft.com/office/drawing/2014/main" id="{390E20E2-376E-40AD-A8FF-54C14E64F54D}"/>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05027AE-519B-4391-BE7E-0E19B8B20517}" type="slidenum">
              <a:rPr lang="en-US" smtClean="0"/>
              <a:t>‹Nr.›</a:t>
            </a:fld>
            <a:endParaRPr lang="en-US"/>
          </a:p>
        </p:txBody>
      </p:sp>
    </p:spTree>
    <p:extLst>
      <p:ext uri="{BB962C8B-B14F-4D97-AF65-F5344CB8AC3E}">
        <p14:creationId xmlns:p14="http://schemas.microsoft.com/office/powerpoint/2010/main" val="240255488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fif"/><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hyperlink" Target="https://en.wikibooks.org/wiki/Healthy_eating_habits/Energy_for_Busy_People" TargetMode="External"/><Relationship Id="rId2" Type="http://schemas.openxmlformats.org/officeDocument/2006/relationships/hyperlink" Target="https://creativecommons.org/licenses/by-sa/3.0/" TargetMode="Externa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jfif"/><Relationship Id="rId7" Type="http://schemas.openxmlformats.org/officeDocument/2006/relationships/image" Target="../media/image4.jpeg"/><Relationship Id="rId2" Type="http://schemas.openxmlformats.org/officeDocument/2006/relationships/image" Target="../media/image5.jpeg"/><Relationship Id="rId1" Type="http://schemas.openxmlformats.org/officeDocument/2006/relationships/slideLayout" Target="../slideLayouts/slideLayout2.xml"/><Relationship Id="rId6" Type="http://schemas.openxmlformats.org/officeDocument/2006/relationships/slide" Target="slide11.xml"/><Relationship Id="rId5" Type="http://schemas.openxmlformats.org/officeDocument/2006/relationships/image" Target="../media/image7.jpeg"/><Relationship Id="rId4" Type="http://schemas.openxmlformats.org/officeDocument/2006/relationships/image" Target="../media/image6.png"/></Relationships>
</file>

<file path=ppt/slides/_rels/slide2.xml.rels><?xml version="1.0" encoding="UTF-8" standalone="yes"?>
<Relationships xmlns="http://schemas.openxmlformats.org/package/2006/relationships"><Relationship Id="rId2" Type="http://schemas.openxmlformats.org/officeDocument/2006/relationships/image" Target="../media/image2.jfi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hyperlink" Target="https://commons.wikimedia.org/wiki/File:Granola_oatmeal_with_soymilk_flickr_user_daisybush.jpg" TargetMode="Externa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slide" Target="slide11.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hyperlink" Target="http://www.eatforhealth.gov.au/guidelines/australian-guide-healthy-eating" TargetMode="Externa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pic>
        <p:nvPicPr>
          <p:cNvPr id="5" name="Grafik 4" descr="Ein Bild, das Obst, Apfel, Baum, Blume enthält.&#10;&#10;Automatisch generierte Beschreibung">
            <a:extLst>
              <a:ext uri="{FF2B5EF4-FFF2-40B4-BE49-F238E27FC236}">
                <a16:creationId xmlns:a16="http://schemas.microsoft.com/office/drawing/2014/main" id="{2ACCDEAC-0A22-483C-B74D-2F8FD388FB5F}"/>
              </a:ext>
            </a:extLst>
          </p:cNvPr>
          <p:cNvPicPr>
            <a:picLocks noChangeAspect="1"/>
          </p:cNvPicPr>
          <p:nvPr/>
        </p:nvPicPr>
        <p:blipFill rotWithShape="1">
          <a:blip r:embed="rId2">
            <a:extLst>
              <a:ext uri="{28A0092B-C50C-407E-A947-70E740481C1C}">
                <a14:useLocalDpi xmlns:a14="http://schemas.microsoft.com/office/drawing/2010/main" val="0"/>
              </a:ext>
            </a:extLst>
          </a:blip>
          <a:srcRect l="608" r="23961"/>
          <a:stretch/>
        </p:blipFill>
        <p:spPr>
          <a:xfrm>
            <a:off x="6355442" y="10"/>
            <a:ext cx="5836558" cy="5130404"/>
          </a:xfrm>
          <a:custGeom>
            <a:avLst/>
            <a:gdLst/>
            <a:ahLst/>
            <a:cxnLst/>
            <a:rect l="l" t="t" r="r" b="b"/>
            <a:pathLst>
              <a:path w="5836558" h="5130414">
                <a:moveTo>
                  <a:pt x="2376055" y="0"/>
                </a:moveTo>
                <a:lnTo>
                  <a:pt x="5836558" y="0"/>
                </a:lnTo>
                <a:lnTo>
                  <a:pt x="5836558" y="5130414"/>
                </a:lnTo>
                <a:lnTo>
                  <a:pt x="0" y="5130414"/>
                </a:lnTo>
                <a:close/>
              </a:path>
            </a:pathLst>
          </a:custGeom>
        </p:spPr>
      </p:pic>
      <p:sp>
        <p:nvSpPr>
          <p:cNvPr id="3" name="Untertitel 2">
            <a:extLst>
              <a:ext uri="{FF2B5EF4-FFF2-40B4-BE49-F238E27FC236}">
                <a16:creationId xmlns:a16="http://schemas.microsoft.com/office/drawing/2014/main" id="{DA171281-8C3E-4A26-A2ED-D41043D52EAC}"/>
              </a:ext>
            </a:extLst>
          </p:cNvPr>
          <p:cNvSpPr>
            <a:spLocks noGrp="1"/>
          </p:cNvSpPr>
          <p:nvPr>
            <p:ph type="subTitle" idx="1"/>
          </p:nvPr>
        </p:nvSpPr>
        <p:spPr>
          <a:xfrm>
            <a:off x="841248" y="3194857"/>
            <a:ext cx="5808448" cy="911117"/>
          </a:xfrm>
        </p:spPr>
        <p:txBody>
          <a:bodyPr>
            <a:normAutofit/>
          </a:bodyPr>
          <a:lstStyle/>
          <a:p>
            <a:pPr algn="l"/>
            <a:endParaRPr lang="en-US" sz="2000"/>
          </a:p>
        </p:txBody>
      </p:sp>
      <p:sp>
        <p:nvSpPr>
          <p:cNvPr id="2" name="Titel 1">
            <a:extLst>
              <a:ext uri="{FF2B5EF4-FFF2-40B4-BE49-F238E27FC236}">
                <a16:creationId xmlns:a16="http://schemas.microsoft.com/office/drawing/2014/main" id="{EB9DA7E3-18D2-41AD-9531-D397A0F01529}"/>
              </a:ext>
            </a:extLst>
          </p:cNvPr>
          <p:cNvSpPr>
            <a:spLocks noGrp="1"/>
          </p:cNvSpPr>
          <p:nvPr>
            <p:ph type="ctrTitle"/>
          </p:nvPr>
        </p:nvSpPr>
        <p:spPr>
          <a:xfrm>
            <a:off x="841248" y="797442"/>
            <a:ext cx="6270964" cy="2390459"/>
          </a:xfrm>
        </p:spPr>
        <p:txBody>
          <a:bodyPr>
            <a:normAutofit/>
          </a:bodyPr>
          <a:lstStyle/>
          <a:p>
            <a:pPr algn="l"/>
            <a:r>
              <a:rPr lang="en-US" sz="5400" kern="1200" dirty="0">
                <a:effectLst/>
                <a:latin typeface="+mj-lt"/>
                <a:ea typeface="+mj-ea"/>
                <a:cs typeface="+mj-cs"/>
              </a:rPr>
              <a:t>Healthy Eating Habits</a:t>
            </a:r>
            <a:br>
              <a:rPr lang="en-US" sz="5400" kern="1200" dirty="0">
                <a:effectLst/>
              </a:rPr>
            </a:br>
            <a:r>
              <a:rPr lang="en-US" sz="5400" kern="1200" dirty="0">
                <a:effectLst/>
                <a:latin typeface="+mj-lt"/>
                <a:ea typeface="+mj-ea"/>
                <a:cs typeface="+mj-cs"/>
              </a:rPr>
              <a:t>Energy for Busy People</a:t>
            </a:r>
            <a:endParaRPr lang="en-US" sz="5400" dirty="0"/>
          </a:p>
        </p:txBody>
      </p:sp>
      <p:sp>
        <p:nvSpPr>
          <p:cNvPr id="10" name="Freeform: Shape 9">
            <a:extLst>
              <a:ext uri="{FF2B5EF4-FFF2-40B4-BE49-F238E27FC236}">
                <a16:creationId xmlns:a16="http://schemas.microsoft.com/office/drawing/2014/main" id="{5EB73228-F09B-409F-9EC1-7E853C4F5B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5581840" y="5292509"/>
            <a:ext cx="6610160" cy="1565491"/>
          </a:xfrm>
          <a:custGeom>
            <a:avLst/>
            <a:gdLst>
              <a:gd name="connsiteX0" fmla="*/ 1186806 w 6610160"/>
              <a:gd name="connsiteY0" fmla="*/ 0 h 1565491"/>
              <a:gd name="connsiteX1" fmla="*/ 1692132 w 6610160"/>
              <a:gd name="connsiteY1" fmla="*/ 0 h 1565491"/>
              <a:gd name="connsiteX2" fmla="*/ 6104834 w 6610160"/>
              <a:gd name="connsiteY2" fmla="*/ 0 h 1565491"/>
              <a:gd name="connsiteX3" fmla="*/ 6610160 w 6610160"/>
              <a:gd name="connsiteY3" fmla="*/ 0 h 1565491"/>
              <a:gd name="connsiteX4" fmla="*/ 6610160 w 6610160"/>
              <a:gd name="connsiteY4" fmla="*/ 1565491 h 1565491"/>
              <a:gd name="connsiteX5" fmla="*/ 0 w 6610160"/>
              <a:gd name="connsiteY5" fmla="*/ 1565491 h 1565491"/>
              <a:gd name="connsiteX6" fmla="*/ 724290 w 6610160"/>
              <a:gd name="connsiteY6" fmla="*/ 1591 h 1565491"/>
              <a:gd name="connsiteX7" fmla="*/ 1186070 w 6610160"/>
              <a:gd name="connsiteY7" fmla="*/ 1591 h 156549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6610160" h="1565491">
                <a:moveTo>
                  <a:pt x="1186806" y="0"/>
                </a:moveTo>
                <a:lnTo>
                  <a:pt x="1692132" y="0"/>
                </a:lnTo>
                <a:lnTo>
                  <a:pt x="6104834" y="0"/>
                </a:lnTo>
                <a:lnTo>
                  <a:pt x="6610160" y="0"/>
                </a:lnTo>
                <a:lnTo>
                  <a:pt x="6610160" y="1565491"/>
                </a:lnTo>
                <a:lnTo>
                  <a:pt x="0" y="1565491"/>
                </a:lnTo>
                <a:lnTo>
                  <a:pt x="724290" y="1591"/>
                </a:lnTo>
                <a:lnTo>
                  <a:pt x="1186070" y="1591"/>
                </a:lnTo>
                <a:close/>
              </a:path>
            </a:pathLst>
          </a:custGeom>
          <a:solidFill>
            <a:srgbClr val="262626"/>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
        <p:nvSpPr>
          <p:cNvPr id="12" name="Freeform: Shape 11">
            <a:extLst>
              <a:ext uri="{FF2B5EF4-FFF2-40B4-BE49-F238E27FC236}">
                <a16:creationId xmlns:a16="http://schemas.microsoft.com/office/drawing/2014/main" id="{3150A4AE-7BE7-480D-BD8C-3951E647991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5292510"/>
            <a:ext cx="6144370" cy="1565491"/>
          </a:xfrm>
          <a:custGeom>
            <a:avLst/>
            <a:gdLst>
              <a:gd name="connsiteX0" fmla="*/ 0 w 6144370"/>
              <a:gd name="connsiteY0" fmla="*/ 0 h 1565491"/>
              <a:gd name="connsiteX1" fmla="*/ 6144370 w 6144370"/>
              <a:gd name="connsiteY1" fmla="*/ 0 h 1565491"/>
              <a:gd name="connsiteX2" fmla="*/ 5419344 w 6144370"/>
              <a:gd name="connsiteY2" fmla="*/ 1565491 h 1565491"/>
              <a:gd name="connsiteX3" fmla="*/ 0 w 6144370"/>
              <a:gd name="connsiteY3" fmla="*/ 1565491 h 1565491"/>
            </a:gdLst>
            <a:ahLst/>
            <a:cxnLst>
              <a:cxn ang="0">
                <a:pos x="connsiteX0" y="connsiteY0"/>
              </a:cxn>
              <a:cxn ang="0">
                <a:pos x="connsiteX1" y="connsiteY1"/>
              </a:cxn>
              <a:cxn ang="0">
                <a:pos x="connsiteX2" y="connsiteY2"/>
              </a:cxn>
              <a:cxn ang="0">
                <a:pos x="connsiteX3" y="connsiteY3"/>
              </a:cxn>
            </a:cxnLst>
            <a:rect l="l" t="t" r="r" b="b"/>
            <a:pathLst>
              <a:path w="6144370" h="1565491">
                <a:moveTo>
                  <a:pt x="0" y="0"/>
                </a:moveTo>
                <a:lnTo>
                  <a:pt x="6144370" y="0"/>
                </a:lnTo>
                <a:lnTo>
                  <a:pt x="5419344" y="1565491"/>
                </a:lnTo>
                <a:lnTo>
                  <a:pt x="0" y="1565491"/>
                </a:lnTo>
                <a:close/>
              </a:path>
            </a:pathLst>
          </a:custGeom>
          <a:solidFill>
            <a:srgbClr val="B4B4B4">
              <a:alpha val="50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wrap="square" rtlCol="0" anchor="ctr">
            <a:noAutofit/>
          </a:bodyPr>
          <a:lstStyle/>
          <a:p>
            <a:pPr algn="ctr"/>
            <a:endParaRPr lang="en-US"/>
          </a:p>
        </p:txBody>
      </p:sp>
    </p:spTree>
    <p:extLst>
      <p:ext uri="{BB962C8B-B14F-4D97-AF65-F5344CB8AC3E}">
        <p14:creationId xmlns:p14="http://schemas.microsoft.com/office/powerpoint/2010/main" val="41448016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5E696D76-274F-441F-AA3E-541CD3F7C9B3}"/>
              </a:ext>
            </a:extLst>
          </p:cNvPr>
          <p:cNvSpPr>
            <a:spLocks noGrp="1"/>
          </p:cNvSpPr>
          <p:nvPr>
            <p:ph type="title"/>
          </p:nvPr>
        </p:nvSpPr>
        <p:spPr/>
        <p:txBody>
          <a:bodyPr/>
          <a:lstStyle/>
          <a:p>
            <a:r>
              <a:rPr lang="de-DE" dirty="0"/>
              <a:t>Terms </a:t>
            </a:r>
            <a:r>
              <a:rPr lang="de-DE" dirty="0" err="1"/>
              <a:t>of</a:t>
            </a:r>
            <a:r>
              <a:rPr lang="de-DE" dirty="0"/>
              <a:t> </a:t>
            </a:r>
            <a:r>
              <a:rPr lang="de-DE" dirty="0" err="1"/>
              <a:t>use</a:t>
            </a:r>
            <a:endParaRPr lang="en-US" dirty="0"/>
          </a:p>
        </p:txBody>
      </p:sp>
      <p:sp>
        <p:nvSpPr>
          <p:cNvPr id="3" name="Inhaltsplatzhalter 2">
            <a:extLst>
              <a:ext uri="{FF2B5EF4-FFF2-40B4-BE49-F238E27FC236}">
                <a16:creationId xmlns:a16="http://schemas.microsoft.com/office/drawing/2014/main" id="{38148319-B282-4EC5-8FA4-5ED0DC6E49F5}"/>
              </a:ext>
            </a:extLst>
          </p:cNvPr>
          <p:cNvSpPr>
            <a:spLocks noGrp="1"/>
          </p:cNvSpPr>
          <p:nvPr>
            <p:ph idx="1"/>
          </p:nvPr>
        </p:nvSpPr>
        <p:spPr/>
        <p:txBody>
          <a:bodyPr/>
          <a:lstStyle/>
          <a:p>
            <a:pPr>
              <a:lnSpc>
                <a:spcPct val="115000"/>
              </a:lnSpc>
              <a:spcAft>
                <a:spcPts val="0"/>
              </a:spcAft>
            </a:pPr>
            <a:r>
              <a:rPr lang="en-US" sz="1800" dirty="0">
                <a:solidFill>
                  <a:srgbClr val="4B5969"/>
                </a:solidFill>
                <a:latin typeface="Roboto" panose="02000000000000000000" pitchFamily="2" charset="0"/>
                <a:ea typeface="Calibri" panose="020F0502020204030204" pitchFamily="34" charset="0"/>
                <a:cs typeface="Roboto" panose="02000000000000000000" pitchFamily="2" charset="0"/>
              </a:rPr>
              <a:t>Text is available under the </a:t>
            </a:r>
            <a:r>
              <a:rPr lang="en-US" sz="1800" u="sng" dirty="0">
                <a:solidFill>
                  <a:srgbClr val="4B5969"/>
                </a:solidFill>
                <a:latin typeface="Roboto" panose="02000000000000000000" pitchFamily="2" charset="0"/>
                <a:ea typeface="Calibri" panose="020F0502020204030204" pitchFamily="34" charset="0"/>
                <a:cs typeface="Roboto" panose="02000000000000000000" pitchFamily="2" charset="0"/>
                <a:hlinkClick r:id="rId2"/>
              </a:rPr>
              <a:t>Creative Commons Attribution-</a:t>
            </a:r>
            <a:r>
              <a:rPr lang="en-US" sz="1800" u="sng" dirty="0" err="1">
                <a:solidFill>
                  <a:srgbClr val="4B5969"/>
                </a:solidFill>
                <a:latin typeface="Roboto" panose="02000000000000000000" pitchFamily="2" charset="0"/>
                <a:ea typeface="Calibri" panose="020F0502020204030204" pitchFamily="34" charset="0"/>
                <a:cs typeface="Roboto" panose="02000000000000000000" pitchFamily="2" charset="0"/>
                <a:hlinkClick r:id="rId2"/>
              </a:rPr>
              <a:t>ShareAlike</a:t>
            </a:r>
            <a:r>
              <a:rPr lang="en-US" sz="1800" u="sng" dirty="0">
                <a:solidFill>
                  <a:srgbClr val="4B5969"/>
                </a:solidFill>
                <a:latin typeface="Roboto" panose="02000000000000000000" pitchFamily="2" charset="0"/>
                <a:ea typeface="Calibri" panose="020F0502020204030204" pitchFamily="34" charset="0"/>
                <a:cs typeface="Roboto" panose="02000000000000000000" pitchFamily="2" charset="0"/>
                <a:hlinkClick r:id="rId2"/>
              </a:rPr>
              <a:t> License</a:t>
            </a:r>
            <a:endParaRPr lang="en-US" dirty="0">
              <a:solidFill>
                <a:srgbClr val="4B5969"/>
              </a:solidFill>
              <a:effectLst/>
              <a:latin typeface="Roboto" panose="02000000000000000000" pitchFamily="2" charset="0"/>
              <a:ea typeface="Calibri" panose="020F0502020204030204" pitchFamily="34" charset="0"/>
              <a:cs typeface="Roboto" panose="02000000000000000000" pitchFamily="2" charset="0"/>
            </a:endParaRPr>
          </a:p>
          <a:p>
            <a:pPr>
              <a:lnSpc>
                <a:spcPct val="115000"/>
              </a:lnSpc>
              <a:spcAft>
                <a:spcPts val="0"/>
              </a:spcAft>
            </a:pPr>
            <a:r>
              <a:rPr lang="en-US" sz="1800" u="sng" dirty="0">
                <a:solidFill>
                  <a:srgbClr val="4B5969"/>
                </a:solidFill>
                <a:latin typeface="Roboto" panose="02000000000000000000" pitchFamily="2" charset="0"/>
                <a:ea typeface="Calibri" panose="020F0502020204030204" pitchFamily="34" charset="0"/>
                <a:cs typeface="Roboto" panose="02000000000000000000" pitchFamily="2" charset="0"/>
                <a:hlinkClick r:id="rId3"/>
              </a:rPr>
              <a:t>https://en.wikibooks.org/wiki/Healthy_eating_habits/Energy_for_Busy_People</a:t>
            </a:r>
            <a:endParaRPr lang="en-US" dirty="0">
              <a:solidFill>
                <a:srgbClr val="4B5969"/>
              </a:solidFill>
              <a:effectLst/>
              <a:latin typeface="Roboto" panose="02000000000000000000" pitchFamily="2" charset="0"/>
              <a:ea typeface="Calibri" panose="020F0502020204030204" pitchFamily="34" charset="0"/>
              <a:cs typeface="Roboto" panose="02000000000000000000" pitchFamily="2" charset="0"/>
            </a:endParaRPr>
          </a:p>
          <a:p>
            <a:pPr marL="0" indent="0">
              <a:buNone/>
            </a:pPr>
            <a:endParaRPr lang="en-US" dirty="0"/>
          </a:p>
        </p:txBody>
      </p:sp>
    </p:spTree>
    <p:extLst>
      <p:ext uri="{BB962C8B-B14F-4D97-AF65-F5344CB8AC3E}">
        <p14:creationId xmlns:p14="http://schemas.microsoft.com/office/powerpoint/2010/main" val="209883589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6C9995E-1BAD-4D35-BBFF-1324602CF8FA}"/>
              </a:ext>
            </a:extLst>
          </p:cNvPr>
          <p:cNvSpPr>
            <a:spLocks noGrp="1"/>
          </p:cNvSpPr>
          <p:nvPr>
            <p:ph type="title"/>
          </p:nvPr>
        </p:nvSpPr>
        <p:spPr/>
        <p:txBody>
          <a:bodyPr/>
          <a:lstStyle/>
          <a:p>
            <a:endParaRPr lang="en-US"/>
          </a:p>
        </p:txBody>
      </p:sp>
      <p:pic>
        <p:nvPicPr>
          <p:cNvPr id="2050" name="Picture 2" descr="Ein Bild, das Apfel, drinnen, Obst, sitzend enthält.&#10;&#10;Automatisch generierte Beschreibung">
            <a:extLst>
              <a:ext uri="{FF2B5EF4-FFF2-40B4-BE49-F238E27FC236}">
                <a16:creationId xmlns:a16="http://schemas.microsoft.com/office/drawing/2014/main" id="{ED1A78B2-D55C-4AA8-BC84-5665ABCFA36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64127" y="2306886"/>
            <a:ext cx="2133600" cy="2143125"/>
          </a:xfrm>
          <a:prstGeom prst="rect">
            <a:avLst/>
          </a:prstGeom>
          <a:noFill/>
          <a:extLst>
            <a:ext uri="{909E8E84-426E-40DD-AFC4-6F175D3DCCD1}">
              <a14:hiddenFill xmlns:a14="http://schemas.microsoft.com/office/drawing/2010/main">
                <a:solidFill>
                  <a:srgbClr val="FFFFFF"/>
                </a:solidFill>
              </a14:hiddenFill>
            </a:ext>
          </a:extLst>
        </p:spPr>
      </p:pic>
      <p:pic>
        <p:nvPicPr>
          <p:cNvPr id="12" name="Grafik 11" descr="Ein Bild, das Obst, Apfel, Baum, Blume enthält.&#10;&#10;Automatisch generierte Beschreibung">
            <a:extLst>
              <a:ext uri="{FF2B5EF4-FFF2-40B4-BE49-F238E27FC236}">
                <a16:creationId xmlns:a16="http://schemas.microsoft.com/office/drawing/2014/main" id="{4D0006C5-571A-4352-9200-99217E895C57}"/>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69870" y="2506910"/>
            <a:ext cx="2628900" cy="1743075"/>
          </a:xfrm>
          <a:prstGeom prst="rect">
            <a:avLst/>
          </a:prstGeom>
        </p:spPr>
      </p:pic>
      <p:pic>
        <p:nvPicPr>
          <p:cNvPr id="14" name="Grafik 13" descr="Ein Bild, das Essen, Zeichnung enthält.&#10;&#10;Automatisch generierte Beschreibung">
            <a:extLst>
              <a:ext uri="{FF2B5EF4-FFF2-40B4-BE49-F238E27FC236}">
                <a16:creationId xmlns:a16="http://schemas.microsoft.com/office/drawing/2014/main" id="{3D0064C4-FE70-4223-8906-BE614B752745}"/>
              </a:ext>
            </a:extLst>
          </p:cNvPr>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8735897" y="2183060"/>
            <a:ext cx="2095500" cy="2181225"/>
          </a:xfrm>
          <a:prstGeom prst="rect">
            <a:avLst/>
          </a:prstGeom>
        </p:spPr>
      </p:pic>
      <p:pic>
        <p:nvPicPr>
          <p:cNvPr id="2052" name="Picture 4" descr="Ein Bild, das Apfel, Essen, drinnen, Tisch enthält.&#10;&#10;Automatisch generierte Beschreibung">
            <a:extLst>
              <a:ext uri="{FF2B5EF4-FFF2-40B4-BE49-F238E27FC236}">
                <a16:creationId xmlns:a16="http://schemas.microsoft.com/office/drawing/2014/main" id="{35ECD937-7215-404E-B329-6419DC6FDD50}"/>
              </a:ext>
            </a:extLst>
          </p:cNvPr>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5702098" y="2506910"/>
            <a:ext cx="2466975" cy="1857375"/>
          </a:xfrm>
          <a:prstGeom prst="rect">
            <a:avLst/>
          </a:prstGeom>
          <a:noFill/>
          <a:extLst>
            <a:ext uri="{909E8E84-426E-40DD-AFC4-6F175D3DCCD1}">
              <a14:hiddenFill xmlns:a14="http://schemas.microsoft.com/office/drawing/2010/main">
                <a:solidFill>
                  <a:srgbClr val="FFFFFF"/>
                </a:solidFill>
              </a14:hiddenFill>
            </a:ext>
          </a:extLst>
        </p:spPr>
      </p:pic>
      <p:pic>
        <p:nvPicPr>
          <p:cNvPr id="8" name="Grafik 7" descr="Ein Bild, das Banane, Obst, Tisch, sitzend enthält.&#10;&#10;Automatisch generierte Beschreibung">
            <a:hlinkClick r:id="rId6" action="ppaction://hlinksldjump"/>
            <a:extLst>
              <a:ext uri="{FF2B5EF4-FFF2-40B4-BE49-F238E27FC236}">
                <a16:creationId xmlns:a16="http://schemas.microsoft.com/office/drawing/2014/main" id="{9FCE4ECF-893B-45D8-BF76-4E9BABBF5E79}"/>
              </a:ext>
            </a:extLst>
          </p:cNvPr>
          <p:cNvPicPr/>
          <p:nvPr/>
        </p:nvPicPr>
        <p:blipFill>
          <a:blip r:embed="rId7">
            <a:extLst>
              <a:ext uri="{28A0092B-C50C-407E-A947-70E740481C1C}">
                <a14:useLocalDpi xmlns:a14="http://schemas.microsoft.com/office/drawing/2010/main" val="0"/>
              </a:ext>
            </a:extLst>
          </a:blip>
          <a:srcRect/>
          <a:stretch>
            <a:fillRect/>
          </a:stretch>
        </p:blipFill>
        <p:spPr bwMode="auto">
          <a:xfrm>
            <a:off x="568636" y="4797094"/>
            <a:ext cx="2096135" cy="1398905"/>
          </a:xfrm>
          <a:prstGeom prst="rect">
            <a:avLst/>
          </a:prstGeom>
          <a:noFill/>
          <a:ln>
            <a:noFill/>
          </a:ln>
        </p:spPr>
      </p:pic>
    </p:spTree>
    <p:extLst>
      <p:ext uri="{BB962C8B-B14F-4D97-AF65-F5344CB8AC3E}">
        <p14:creationId xmlns:p14="http://schemas.microsoft.com/office/powerpoint/2010/main" val="3714312332"/>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168235EF-54F1-4BE5-B318-64936118157A}"/>
              </a:ext>
            </a:extLst>
          </p:cNvPr>
          <p:cNvSpPr>
            <a:spLocks noGrp="1"/>
          </p:cNvSpPr>
          <p:nvPr>
            <p:ph type="title"/>
          </p:nvPr>
        </p:nvSpPr>
        <p:spPr/>
        <p:txBody>
          <a:bodyPr/>
          <a:lstStyle/>
          <a:p>
            <a:r>
              <a:rPr lang="en-US" b="1" dirty="0"/>
              <a:t>Background Info: Energy for Your Body</a:t>
            </a:r>
            <a:endParaRPr lang="en-US" dirty="0"/>
          </a:p>
        </p:txBody>
      </p:sp>
      <p:sp>
        <p:nvSpPr>
          <p:cNvPr id="3" name="Inhaltsplatzhalter 2">
            <a:extLst>
              <a:ext uri="{FF2B5EF4-FFF2-40B4-BE49-F238E27FC236}">
                <a16:creationId xmlns:a16="http://schemas.microsoft.com/office/drawing/2014/main" id="{DA5E9207-E668-4136-A755-C5D08C23816E}"/>
              </a:ext>
            </a:extLst>
          </p:cNvPr>
          <p:cNvSpPr>
            <a:spLocks noGrp="1"/>
          </p:cNvSpPr>
          <p:nvPr>
            <p:ph idx="1"/>
          </p:nvPr>
        </p:nvSpPr>
        <p:spPr>
          <a:xfrm>
            <a:off x="838200" y="1825624"/>
            <a:ext cx="8422178" cy="4826365"/>
          </a:xfrm>
        </p:spPr>
        <p:txBody>
          <a:bodyPr>
            <a:normAutofit fontScale="70000" lnSpcReduction="20000"/>
          </a:bodyPr>
          <a:lstStyle/>
          <a:p>
            <a:r>
              <a:rPr lang="en-US" dirty="0"/>
              <a:t>Our bodies need energy for the performance of all body functions and to support physical activity. Energy gives the body’s cells what they need to be able to move, function, grow, and develop. The body converts chemical energy from food into mechanical, heat, or electrical energy. Anything from the movement of an eyelid blinking, to the stomach digesting food, to running a marathon will need energy.</a:t>
            </a:r>
          </a:p>
          <a:p>
            <a:r>
              <a:rPr lang="en-US" dirty="0"/>
              <a:t>Energy comes from our food and is measured in the form of kilojoules (</a:t>
            </a:r>
            <a:r>
              <a:rPr lang="en-US" dirty="0" err="1"/>
              <a:t>kJs</a:t>
            </a:r>
            <a:r>
              <a:rPr lang="en-US" dirty="0"/>
              <a:t>). The average estimated energy requirement is 8700kJ, however varies between individuals depending on height, weight, age, gender, and amount of physical activity.</a:t>
            </a:r>
          </a:p>
          <a:p>
            <a:r>
              <a:rPr lang="en-US" dirty="0"/>
              <a:t>When we have supplied our bodies with the right amount of energy, they perform the best they can. This means that our muscles have what they need to move and our brain and organs can function. Without the brain functioning properly, it is easy to become tired and drained, and unable to perform as best as possible.</a:t>
            </a:r>
          </a:p>
          <a:p>
            <a:r>
              <a:rPr lang="en-US" dirty="0"/>
              <a:t>If we don’t use all the energy that we consume, the body will use it as storage compounds and it will result in weight gain.</a:t>
            </a:r>
          </a:p>
          <a:p>
            <a:pPr marL="0" indent="0">
              <a:buNone/>
            </a:pPr>
            <a:endParaRPr lang="en-US" dirty="0"/>
          </a:p>
          <a:p>
            <a:pPr marL="0" indent="0">
              <a:buNone/>
            </a:pPr>
            <a:r>
              <a:rPr lang="en-US" sz="3400" i="1" dirty="0"/>
              <a:t>Don’t skip meals and end up finding it hard to concentrate!</a:t>
            </a:r>
          </a:p>
          <a:p>
            <a:pPr marL="0" indent="0">
              <a:buNone/>
            </a:pPr>
            <a:endParaRPr lang="en-US" dirty="0"/>
          </a:p>
        </p:txBody>
      </p:sp>
      <p:pic>
        <p:nvPicPr>
          <p:cNvPr id="5" name="Grafik 4" descr="Ein Bild, das Person, drinnen, Tisch, Mann enthält.&#10;&#10;Automatisch generierte Beschreibung">
            <a:extLst>
              <a:ext uri="{FF2B5EF4-FFF2-40B4-BE49-F238E27FC236}">
                <a16:creationId xmlns:a16="http://schemas.microsoft.com/office/drawing/2014/main" id="{52E7537E-2DBB-4591-833F-E406DB10B897}"/>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9333653" y="1825624"/>
            <a:ext cx="2020147" cy="1368190"/>
          </a:xfrm>
          <a:prstGeom prst="rect">
            <a:avLst/>
          </a:prstGeom>
        </p:spPr>
      </p:pic>
    </p:spTree>
    <p:extLst>
      <p:ext uri="{BB962C8B-B14F-4D97-AF65-F5344CB8AC3E}">
        <p14:creationId xmlns:p14="http://schemas.microsoft.com/office/powerpoint/2010/main" val="115983842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21E8E8-19A3-4DC9-AC19-90ECF95EAE3C}"/>
              </a:ext>
            </a:extLst>
          </p:cNvPr>
          <p:cNvSpPr>
            <a:spLocks noGrp="1"/>
          </p:cNvSpPr>
          <p:nvPr>
            <p:ph type="title"/>
          </p:nvPr>
        </p:nvSpPr>
        <p:spPr/>
        <p:txBody>
          <a:bodyPr/>
          <a:lstStyle/>
          <a:p>
            <a:r>
              <a:rPr lang="en-US" dirty="0"/>
              <a:t>Breakfast for Energy</a:t>
            </a:r>
          </a:p>
        </p:txBody>
      </p:sp>
      <p:sp>
        <p:nvSpPr>
          <p:cNvPr id="3" name="Inhaltsplatzhalter 2">
            <a:extLst>
              <a:ext uri="{FF2B5EF4-FFF2-40B4-BE49-F238E27FC236}">
                <a16:creationId xmlns:a16="http://schemas.microsoft.com/office/drawing/2014/main" id="{391EEF97-AA82-47DF-A540-FEE819CECCDA}"/>
              </a:ext>
            </a:extLst>
          </p:cNvPr>
          <p:cNvSpPr>
            <a:spLocks noGrp="1"/>
          </p:cNvSpPr>
          <p:nvPr>
            <p:ph idx="1"/>
          </p:nvPr>
        </p:nvSpPr>
        <p:spPr>
          <a:xfrm>
            <a:off x="838201" y="1825625"/>
            <a:ext cx="10515600" cy="4351338"/>
          </a:xfrm>
        </p:spPr>
        <p:txBody>
          <a:bodyPr>
            <a:normAutofit lnSpcReduction="10000"/>
          </a:bodyPr>
          <a:lstStyle/>
          <a:p>
            <a:r>
              <a:rPr lang="en-US" dirty="0"/>
              <a:t>Reasons why eating a healthy breakfast is the best start to the day</a:t>
            </a:r>
          </a:p>
          <a:p>
            <a:pPr lvl="1"/>
            <a:r>
              <a:rPr lang="en-US" dirty="0"/>
              <a:t>Helps us feel energized and alert </a:t>
            </a:r>
          </a:p>
          <a:p>
            <a:pPr lvl="1"/>
            <a:r>
              <a:rPr lang="en-US" dirty="0"/>
              <a:t>Increases our ability to concentrate</a:t>
            </a:r>
          </a:p>
          <a:p>
            <a:pPr lvl="1"/>
            <a:r>
              <a:rPr lang="en-US" dirty="0"/>
              <a:t>Increases performance and endurance</a:t>
            </a:r>
          </a:p>
          <a:p>
            <a:pPr lvl="1"/>
            <a:r>
              <a:rPr lang="en-US" dirty="0"/>
              <a:t>Prevent fatigue</a:t>
            </a:r>
          </a:p>
          <a:p>
            <a:pPr lvl="1"/>
            <a:r>
              <a:rPr lang="en-US" dirty="0"/>
              <a:t>Weight control</a:t>
            </a:r>
          </a:p>
          <a:p>
            <a:pPr lvl="1"/>
            <a:r>
              <a:rPr lang="en-US" dirty="0"/>
              <a:t>Reduces hunger</a:t>
            </a:r>
          </a:p>
          <a:p>
            <a:pPr lvl="1"/>
            <a:r>
              <a:rPr lang="en-US" dirty="0"/>
              <a:t>Help us avoid foods high in saturated sat </a:t>
            </a:r>
            <a:br>
              <a:rPr lang="en-US" dirty="0"/>
            </a:br>
            <a:r>
              <a:rPr lang="en-US" dirty="0"/>
              <a:t>and refined sugars</a:t>
            </a:r>
          </a:p>
          <a:p>
            <a:pPr lvl="1"/>
            <a:endParaRPr lang="en-US" dirty="0"/>
          </a:p>
          <a:p>
            <a:pPr marL="457200" lvl="1" indent="0">
              <a:buNone/>
            </a:pPr>
            <a:r>
              <a:rPr lang="en-US" sz="2800" i="1" dirty="0"/>
              <a:t>Breakfast is the most important meal of the day!</a:t>
            </a:r>
          </a:p>
          <a:p>
            <a:pPr marL="457200" lvl="1" indent="0">
              <a:buNone/>
            </a:pPr>
            <a:endParaRPr lang="en-US" dirty="0"/>
          </a:p>
        </p:txBody>
      </p:sp>
      <p:sp>
        <p:nvSpPr>
          <p:cNvPr id="5" name="Textfeld 4">
            <a:extLst>
              <a:ext uri="{FF2B5EF4-FFF2-40B4-BE49-F238E27FC236}">
                <a16:creationId xmlns:a16="http://schemas.microsoft.com/office/drawing/2014/main" id="{822326C1-3D40-475A-9307-9A53ECD217D5}"/>
              </a:ext>
            </a:extLst>
          </p:cNvPr>
          <p:cNvSpPr txBox="1"/>
          <p:nvPr/>
        </p:nvSpPr>
        <p:spPr>
          <a:xfrm>
            <a:off x="9257665" y="4396785"/>
            <a:ext cx="2096135" cy="507831"/>
          </a:xfrm>
          <a:prstGeom prst="rect">
            <a:avLst/>
          </a:prstGeom>
          <a:noFill/>
        </p:spPr>
        <p:txBody>
          <a:bodyPr wrap="square" rtlCol="0">
            <a:spAutoFit/>
          </a:bodyPr>
          <a:lstStyle/>
          <a:p>
            <a:r>
              <a:rPr lang="en-US" sz="900" dirty="0"/>
              <a:t>Porridge with some fruit and yoghurt is a great healthy and quick breakfast option</a:t>
            </a:r>
          </a:p>
          <a:p>
            <a:endParaRPr lang="en-US" sz="900" dirty="0"/>
          </a:p>
        </p:txBody>
      </p:sp>
      <p:pic>
        <p:nvPicPr>
          <p:cNvPr id="6" name="Grafik 5" descr="Ein Bild, das Tisch, Essen, Teller, sitzend enthält.&#10;&#10;Automatisch generierte Beschreibung">
            <a:hlinkClick r:id="rId2"/>
            <a:extLst>
              <a:ext uri="{FF2B5EF4-FFF2-40B4-BE49-F238E27FC236}">
                <a16:creationId xmlns:a16="http://schemas.microsoft.com/office/drawing/2014/main" id="{A4A61D5D-2678-4FA1-8C7F-9EC96AB52DF9}"/>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9257665" y="2814315"/>
            <a:ext cx="2096135" cy="1570990"/>
          </a:xfrm>
          <a:prstGeom prst="rect">
            <a:avLst/>
          </a:prstGeom>
          <a:noFill/>
          <a:ln>
            <a:noFill/>
          </a:ln>
        </p:spPr>
      </p:pic>
    </p:spTree>
    <p:extLst>
      <p:ext uri="{BB962C8B-B14F-4D97-AF65-F5344CB8AC3E}">
        <p14:creationId xmlns:p14="http://schemas.microsoft.com/office/powerpoint/2010/main" val="53316958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7F28955F-6EE4-4B2E-9F1D-7DDB7E56E033}"/>
              </a:ext>
            </a:extLst>
          </p:cNvPr>
          <p:cNvSpPr>
            <a:spLocks noGrp="1"/>
          </p:cNvSpPr>
          <p:nvPr>
            <p:ph type="title"/>
          </p:nvPr>
        </p:nvSpPr>
        <p:spPr/>
        <p:txBody>
          <a:bodyPr/>
          <a:lstStyle/>
          <a:p>
            <a:r>
              <a:rPr lang="en-US" dirty="0"/>
              <a:t>Some Lasting Tips</a:t>
            </a:r>
          </a:p>
        </p:txBody>
      </p:sp>
      <p:sp>
        <p:nvSpPr>
          <p:cNvPr id="3" name="Inhaltsplatzhalter 2">
            <a:extLst>
              <a:ext uri="{FF2B5EF4-FFF2-40B4-BE49-F238E27FC236}">
                <a16:creationId xmlns:a16="http://schemas.microsoft.com/office/drawing/2014/main" id="{F5570275-8011-4B72-A803-532181EB806F}"/>
              </a:ext>
            </a:extLst>
          </p:cNvPr>
          <p:cNvSpPr>
            <a:spLocks noGrp="1"/>
          </p:cNvSpPr>
          <p:nvPr>
            <p:ph idx="1"/>
          </p:nvPr>
        </p:nvSpPr>
        <p:spPr>
          <a:xfrm>
            <a:off x="838200" y="1825625"/>
            <a:ext cx="7050437" cy="4351338"/>
          </a:xfrm>
        </p:spPr>
        <p:txBody>
          <a:bodyPr/>
          <a:lstStyle/>
          <a:p>
            <a:pPr lvl="0"/>
            <a:r>
              <a:rPr lang="en-US" dirty="0"/>
              <a:t>Having a nutritious breakfast will give you a lot more energy than an extra 10 minutes sleep</a:t>
            </a:r>
          </a:p>
          <a:p>
            <a:pPr lvl="0"/>
            <a:r>
              <a:rPr lang="en-US" dirty="0"/>
              <a:t>Prioritize waking up a few minutes earlier to prepare and eat breakfast</a:t>
            </a:r>
          </a:p>
          <a:p>
            <a:pPr lvl="0"/>
            <a:r>
              <a:rPr lang="en-US" dirty="0"/>
              <a:t>Eat breakfast within 10 minutes of waking up</a:t>
            </a:r>
          </a:p>
          <a:p>
            <a:pPr lvl="0"/>
            <a:r>
              <a:rPr lang="en-US" dirty="0"/>
              <a:t>Eat a nutritious breakfast with complex carbohydrates and some protein</a:t>
            </a:r>
          </a:p>
          <a:p>
            <a:pPr marL="0" indent="0">
              <a:buNone/>
            </a:pPr>
            <a:endParaRPr lang="en-US" dirty="0"/>
          </a:p>
        </p:txBody>
      </p:sp>
    </p:spTree>
    <p:extLst>
      <p:ext uri="{BB962C8B-B14F-4D97-AF65-F5344CB8AC3E}">
        <p14:creationId xmlns:p14="http://schemas.microsoft.com/office/powerpoint/2010/main" val="79896604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21E8E8-19A3-4DC9-AC19-90ECF95EAE3C}"/>
              </a:ext>
            </a:extLst>
          </p:cNvPr>
          <p:cNvSpPr>
            <a:spLocks noGrp="1"/>
          </p:cNvSpPr>
          <p:nvPr>
            <p:ph type="title"/>
          </p:nvPr>
        </p:nvSpPr>
        <p:spPr/>
        <p:txBody>
          <a:bodyPr/>
          <a:lstStyle/>
          <a:p>
            <a:r>
              <a:rPr lang="en-US" dirty="0"/>
              <a:t>What if I can’t afford a healthy breakfast every day?</a:t>
            </a:r>
          </a:p>
        </p:txBody>
      </p:sp>
      <p:sp>
        <p:nvSpPr>
          <p:cNvPr id="3" name="Inhaltsplatzhalter 2">
            <a:extLst>
              <a:ext uri="{FF2B5EF4-FFF2-40B4-BE49-F238E27FC236}">
                <a16:creationId xmlns:a16="http://schemas.microsoft.com/office/drawing/2014/main" id="{391EEF97-AA82-47DF-A540-FEE819CECCDA}"/>
              </a:ext>
            </a:extLst>
          </p:cNvPr>
          <p:cNvSpPr>
            <a:spLocks noGrp="1"/>
          </p:cNvSpPr>
          <p:nvPr>
            <p:ph idx="1"/>
          </p:nvPr>
        </p:nvSpPr>
        <p:spPr>
          <a:xfrm>
            <a:off x="838200" y="1825625"/>
            <a:ext cx="10515600" cy="4351338"/>
          </a:xfrm>
        </p:spPr>
        <p:txBody>
          <a:bodyPr>
            <a:normAutofit/>
          </a:bodyPr>
          <a:lstStyle/>
          <a:p>
            <a:pPr marL="0" indent="0">
              <a:buNone/>
            </a:pPr>
            <a:r>
              <a:rPr lang="en-US" dirty="0"/>
              <a:t>Putting healthy eating as a high priority can increase overall quality of life. There are lots of delicious and healthy foods that cost under $2.50 per serve. </a:t>
            </a:r>
          </a:p>
          <a:p>
            <a:pPr marL="0" indent="0">
              <a:buNone/>
            </a:pPr>
            <a:endParaRPr lang="en-US" dirty="0"/>
          </a:p>
          <a:p>
            <a:r>
              <a:rPr lang="en-US" b="1" dirty="0"/>
              <a:t>Some examples include:</a:t>
            </a:r>
          </a:p>
          <a:p>
            <a:pPr lvl="1"/>
            <a:r>
              <a:rPr lang="en-US" dirty="0"/>
              <a:t>Porridge</a:t>
            </a:r>
          </a:p>
          <a:p>
            <a:pPr lvl="1"/>
            <a:r>
              <a:rPr lang="en-US" dirty="0"/>
              <a:t>Eggs on toast</a:t>
            </a:r>
          </a:p>
          <a:p>
            <a:pPr lvl="1"/>
            <a:r>
              <a:rPr lang="en-US" dirty="0"/>
              <a:t>Avocado on toast</a:t>
            </a:r>
          </a:p>
          <a:p>
            <a:pPr marL="457200" lvl="1" indent="0">
              <a:buNone/>
            </a:pPr>
            <a:endParaRPr lang="en-US" dirty="0"/>
          </a:p>
        </p:txBody>
      </p:sp>
      <p:sp>
        <p:nvSpPr>
          <p:cNvPr id="5" name="Textfeld 4">
            <a:extLst>
              <a:ext uri="{FF2B5EF4-FFF2-40B4-BE49-F238E27FC236}">
                <a16:creationId xmlns:a16="http://schemas.microsoft.com/office/drawing/2014/main" id="{822326C1-3D40-475A-9307-9A53ECD217D5}"/>
              </a:ext>
            </a:extLst>
          </p:cNvPr>
          <p:cNvSpPr txBox="1"/>
          <p:nvPr/>
        </p:nvSpPr>
        <p:spPr>
          <a:xfrm>
            <a:off x="7198036" y="4925999"/>
            <a:ext cx="2096135" cy="415498"/>
          </a:xfrm>
          <a:prstGeom prst="rect">
            <a:avLst/>
          </a:prstGeom>
          <a:noFill/>
        </p:spPr>
        <p:txBody>
          <a:bodyPr wrap="square" rtlCol="0">
            <a:spAutoFit/>
          </a:bodyPr>
          <a:lstStyle/>
          <a:p>
            <a:r>
              <a:rPr lang="en-US" sz="1050" dirty="0"/>
              <a:t>A banana is a great snack to take on the run and boost energy levels</a:t>
            </a:r>
          </a:p>
        </p:txBody>
      </p:sp>
      <p:pic>
        <p:nvPicPr>
          <p:cNvPr id="6" name="Grafik 5" descr="Ein Bild, das Banane, Obst, Tisch, sitzend enthält.&#10;&#10;Automatisch generierte Beschreibung">
            <a:hlinkClick r:id="rId2" action="ppaction://hlinksldjump"/>
            <a:extLst>
              <a:ext uri="{FF2B5EF4-FFF2-40B4-BE49-F238E27FC236}">
                <a16:creationId xmlns:a16="http://schemas.microsoft.com/office/drawing/2014/main" id="{C7EB5D11-0ED5-4144-8F83-8130395FE91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198036" y="3527094"/>
            <a:ext cx="2096135" cy="1398905"/>
          </a:xfrm>
          <a:prstGeom prst="rect">
            <a:avLst/>
          </a:prstGeom>
          <a:noFill/>
          <a:ln>
            <a:noFill/>
          </a:ln>
        </p:spPr>
      </p:pic>
    </p:spTree>
    <p:extLst>
      <p:ext uri="{BB962C8B-B14F-4D97-AF65-F5344CB8AC3E}">
        <p14:creationId xmlns:p14="http://schemas.microsoft.com/office/powerpoint/2010/main" val="2534467550"/>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3B21E8E8-19A3-4DC9-AC19-90ECF95EAE3C}"/>
              </a:ext>
            </a:extLst>
          </p:cNvPr>
          <p:cNvSpPr>
            <a:spLocks noGrp="1"/>
          </p:cNvSpPr>
          <p:nvPr>
            <p:ph type="title"/>
          </p:nvPr>
        </p:nvSpPr>
        <p:spPr/>
        <p:txBody>
          <a:bodyPr/>
          <a:lstStyle/>
          <a:p>
            <a:r>
              <a:rPr lang="en-US" dirty="0"/>
              <a:t>What if I can’t afford a healthy breakfast every day?</a:t>
            </a:r>
          </a:p>
        </p:txBody>
      </p:sp>
      <p:sp>
        <p:nvSpPr>
          <p:cNvPr id="3" name="Inhaltsplatzhalter 2">
            <a:extLst>
              <a:ext uri="{FF2B5EF4-FFF2-40B4-BE49-F238E27FC236}">
                <a16:creationId xmlns:a16="http://schemas.microsoft.com/office/drawing/2014/main" id="{391EEF97-AA82-47DF-A540-FEE819CECCDA}"/>
              </a:ext>
            </a:extLst>
          </p:cNvPr>
          <p:cNvSpPr>
            <a:spLocks noGrp="1"/>
          </p:cNvSpPr>
          <p:nvPr>
            <p:ph idx="1"/>
          </p:nvPr>
        </p:nvSpPr>
        <p:spPr>
          <a:xfrm>
            <a:off x="838200" y="1825625"/>
            <a:ext cx="10515600" cy="4351338"/>
          </a:xfrm>
        </p:spPr>
        <p:txBody>
          <a:bodyPr>
            <a:normAutofit/>
          </a:bodyPr>
          <a:lstStyle/>
          <a:p>
            <a:pPr marL="0" indent="0">
              <a:buNone/>
            </a:pPr>
            <a:r>
              <a:rPr lang="en-US" dirty="0"/>
              <a:t>Putting healthy eating as a high priority can increase overall quality of life. There are lots of delicious and healthy foods that cost under $2.50 per serve. </a:t>
            </a:r>
          </a:p>
          <a:p>
            <a:pPr marL="0" indent="0">
              <a:buNone/>
            </a:pPr>
            <a:endParaRPr lang="en-US" dirty="0"/>
          </a:p>
          <a:p>
            <a:r>
              <a:rPr lang="en-US" b="1" dirty="0"/>
              <a:t>Some examples include:</a:t>
            </a:r>
          </a:p>
          <a:p>
            <a:pPr lvl="1"/>
            <a:r>
              <a:rPr lang="en-US" dirty="0"/>
              <a:t>Porridge</a:t>
            </a:r>
          </a:p>
          <a:p>
            <a:pPr lvl="1"/>
            <a:r>
              <a:rPr lang="en-US" dirty="0"/>
              <a:t>Eggs on toast</a:t>
            </a:r>
          </a:p>
          <a:p>
            <a:pPr lvl="1"/>
            <a:r>
              <a:rPr lang="en-US" dirty="0"/>
              <a:t>Avocado on toast</a:t>
            </a:r>
          </a:p>
          <a:p>
            <a:pPr marL="457200" lvl="1" indent="0">
              <a:buNone/>
            </a:pPr>
            <a:endParaRPr lang="en-US" dirty="0"/>
          </a:p>
        </p:txBody>
      </p:sp>
      <p:sp>
        <p:nvSpPr>
          <p:cNvPr id="5" name="Textfeld 4">
            <a:extLst>
              <a:ext uri="{FF2B5EF4-FFF2-40B4-BE49-F238E27FC236}">
                <a16:creationId xmlns:a16="http://schemas.microsoft.com/office/drawing/2014/main" id="{822326C1-3D40-475A-9307-9A53ECD217D5}"/>
              </a:ext>
            </a:extLst>
          </p:cNvPr>
          <p:cNvSpPr txBox="1"/>
          <p:nvPr/>
        </p:nvSpPr>
        <p:spPr>
          <a:xfrm>
            <a:off x="7198036" y="4925999"/>
            <a:ext cx="2096135" cy="415498"/>
          </a:xfrm>
          <a:prstGeom prst="rect">
            <a:avLst/>
          </a:prstGeom>
          <a:noFill/>
        </p:spPr>
        <p:txBody>
          <a:bodyPr wrap="square" rtlCol="0">
            <a:spAutoFit/>
          </a:bodyPr>
          <a:lstStyle/>
          <a:p>
            <a:r>
              <a:rPr lang="en-US" sz="1050" dirty="0"/>
              <a:t>A banana is a great snack to take on the run and boost energy levels</a:t>
            </a:r>
          </a:p>
        </p:txBody>
      </p:sp>
      <p:pic>
        <p:nvPicPr>
          <p:cNvPr id="6" name="Grafik 5" descr="Ein Bild, das Banane, Obst, Tisch, sitzend enthält.&#10;&#10;Automatisch generierte Beschreibung">
            <a:hlinkClick r:id="rId2" action="ppaction://hlinksldjump"/>
            <a:extLst>
              <a:ext uri="{FF2B5EF4-FFF2-40B4-BE49-F238E27FC236}">
                <a16:creationId xmlns:a16="http://schemas.microsoft.com/office/drawing/2014/main" id="{C7EB5D11-0ED5-4144-8F83-8130395FE911}"/>
              </a:ext>
            </a:extLst>
          </p:cNvPr>
          <p:cNvPicPr/>
          <p:nvPr/>
        </p:nvPicPr>
        <p:blipFill>
          <a:blip r:embed="rId3">
            <a:extLst>
              <a:ext uri="{28A0092B-C50C-407E-A947-70E740481C1C}">
                <a14:useLocalDpi xmlns:a14="http://schemas.microsoft.com/office/drawing/2010/main" val="0"/>
              </a:ext>
            </a:extLst>
          </a:blip>
          <a:srcRect/>
          <a:stretch>
            <a:fillRect/>
          </a:stretch>
        </p:blipFill>
        <p:spPr bwMode="auto">
          <a:xfrm>
            <a:off x="710150" y="4778058"/>
            <a:ext cx="2925679" cy="2021885"/>
          </a:xfrm>
          <a:prstGeom prst="rect">
            <a:avLst/>
          </a:prstGeom>
          <a:noFill/>
          <a:ln>
            <a:noFill/>
          </a:ln>
        </p:spPr>
      </p:pic>
    </p:spTree>
    <p:extLst>
      <p:ext uri="{BB962C8B-B14F-4D97-AF65-F5344CB8AC3E}">
        <p14:creationId xmlns:p14="http://schemas.microsoft.com/office/powerpoint/2010/main" val="1274332206"/>
      </p:ext>
    </p:extLst>
  </p:cSld>
  <p:clrMapOvr>
    <a:masterClrMapping/>
  </p:clrMapOvr>
  <mc:AlternateContent xmlns:mc="http://schemas.openxmlformats.org/markup-compatibility/2006" xmlns:p159="http://schemas.microsoft.com/office/powerpoint/2015/09/main">
    <mc:Choice Requires="p159">
      <p:transition xmlns:p14="http://schemas.microsoft.com/office/powerpoint/2010/main" spd="slow" p14:dur="2000">
        <p159:morph option="byObject"/>
      </p:transition>
    </mc:Choice>
    <mc:Fallback xmlns="">
      <p:transition spd="slow">
        <p:fade/>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4B04DE56-1F81-401A-AD40-C047CED6F941}"/>
              </a:ext>
            </a:extLst>
          </p:cNvPr>
          <p:cNvSpPr>
            <a:spLocks noGrp="1"/>
          </p:cNvSpPr>
          <p:nvPr>
            <p:ph type="title"/>
          </p:nvPr>
        </p:nvSpPr>
        <p:spPr/>
        <p:txBody>
          <a:bodyPr/>
          <a:lstStyle/>
          <a:p>
            <a:r>
              <a:rPr lang="en-US" dirty="0"/>
              <a:t>Snacking for Energy</a:t>
            </a:r>
          </a:p>
        </p:txBody>
      </p:sp>
      <p:sp>
        <p:nvSpPr>
          <p:cNvPr id="4" name="Textplatzhalter 3">
            <a:extLst>
              <a:ext uri="{FF2B5EF4-FFF2-40B4-BE49-F238E27FC236}">
                <a16:creationId xmlns:a16="http://schemas.microsoft.com/office/drawing/2014/main" id="{3F7BB550-3508-4A36-BA82-B7541340B414}"/>
              </a:ext>
            </a:extLst>
          </p:cNvPr>
          <p:cNvSpPr>
            <a:spLocks noGrp="1"/>
          </p:cNvSpPr>
          <p:nvPr>
            <p:ph type="body" idx="1"/>
          </p:nvPr>
        </p:nvSpPr>
        <p:spPr/>
        <p:txBody>
          <a:bodyPr/>
          <a:lstStyle/>
          <a:p>
            <a:r>
              <a:rPr lang="en-US" dirty="0"/>
              <a:t>Reasons why eating healthy snacks can benefit you</a:t>
            </a:r>
          </a:p>
        </p:txBody>
      </p:sp>
      <p:sp>
        <p:nvSpPr>
          <p:cNvPr id="3" name="Inhaltsplatzhalter 2">
            <a:extLst>
              <a:ext uri="{FF2B5EF4-FFF2-40B4-BE49-F238E27FC236}">
                <a16:creationId xmlns:a16="http://schemas.microsoft.com/office/drawing/2014/main" id="{A5A1603F-CCCD-4398-A807-C5B3A25D65D8}"/>
              </a:ext>
            </a:extLst>
          </p:cNvPr>
          <p:cNvSpPr>
            <a:spLocks noGrp="1"/>
          </p:cNvSpPr>
          <p:nvPr>
            <p:ph sz="half" idx="2"/>
          </p:nvPr>
        </p:nvSpPr>
        <p:spPr/>
        <p:txBody>
          <a:bodyPr>
            <a:normAutofit fontScale="92500" lnSpcReduction="10000"/>
          </a:bodyPr>
          <a:lstStyle/>
          <a:p>
            <a:r>
              <a:rPr lang="en-US" dirty="0"/>
              <a:t>Helps maintain energy levels throughout the day</a:t>
            </a:r>
          </a:p>
          <a:p>
            <a:r>
              <a:rPr lang="en-US" dirty="0"/>
              <a:t>Maintains concentration levels</a:t>
            </a:r>
          </a:p>
          <a:p>
            <a:r>
              <a:rPr lang="en-US" dirty="0"/>
              <a:t>Can provide essential vitamins and minerals</a:t>
            </a:r>
          </a:p>
          <a:p>
            <a:r>
              <a:rPr lang="en-US" dirty="0"/>
              <a:t>Reduces hunger</a:t>
            </a:r>
          </a:p>
          <a:p>
            <a:r>
              <a:rPr lang="en-US" dirty="0"/>
              <a:t>Reduces cravings for energy-dense foods high in saturated fat and refined sugar</a:t>
            </a:r>
          </a:p>
          <a:p>
            <a:endParaRPr lang="en-US" dirty="0"/>
          </a:p>
        </p:txBody>
      </p:sp>
      <p:sp>
        <p:nvSpPr>
          <p:cNvPr id="5" name="Textplatzhalter 4">
            <a:extLst>
              <a:ext uri="{FF2B5EF4-FFF2-40B4-BE49-F238E27FC236}">
                <a16:creationId xmlns:a16="http://schemas.microsoft.com/office/drawing/2014/main" id="{AD084EF1-0A16-4B67-BC81-F7F50B0A3071}"/>
              </a:ext>
            </a:extLst>
          </p:cNvPr>
          <p:cNvSpPr>
            <a:spLocks noGrp="1"/>
          </p:cNvSpPr>
          <p:nvPr>
            <p:ph type="body" sz="quarter" idx="3"/>
          </p:nvPr>
        </p:nvSpPr>
        <p:spPr/>
        <p:txBody>
          <a:bodyPr/>
          <a:lstStyle/>
          <a:p>
            <a:r>
              <a:rPr lang="en-US" dirty="0"/>
              <a:t>Healthy snack ideas</a:t>
            </a:r>
          </a:p>
        </p:txBody>
      </p:sp>
      <p:sp>
        <p:nvSpPr>
          <p:cNvPr id="6" name="Inhaltsplatzhalter 5">
            <a:extLst>
              <a:ext uri="{FF2B5EF4-FFF2-40B4-BE49-F238E27FC236}">
                <a16:creationId xmlns:a16="http://schemas.microsoft.com/office/drawing/2014/main" id="{6314AD98-BFAF-4179-AADB-F0EC87ADF5FB}"/>
              </a:ext>
            </a:extLst>
          </p:cNvPr>
          <p:cNvSpPr>
            <a:spLocks noGrp="1"/>
          </p:cNvSpPr>
          <p:nvPr>
            <p:ph sz="quarter" idx="4"/>
          </p:nvPr>
        </p:nvSpPr>
        <p:spPr/>
        <p:txBody>
          <a:bodyPr>
            <a:normAutofit fontScale="92500" lnSpcReduction="10000"/>
          </a:bodyPr>
          <a:lstStyle/>
          <a:p>
            <a:r>
              <a:rPr lang="en-US" dirty="0"/>
              <a:t>Healthy snacks with lower energy (0 – 400kJ) </a:t>
            </a:r>
          </a:p>
          <a:p>
            <a:pPr lvl="1"/>
            <a:r>
              <a:rPr lang="en-US" dirty="0"/>
              <a:t>Medium apple</a:t>
            </a:r>
          </a:p>
          <a:p>
            <a:pPr lvl="1"/>
            <a:r>
              <a:rPr lang="en-US" dirty="0"/>
              <a:t>2½ cups popcorn</a:t>
            </a:r>
          </a:p>
          <a:p>
            <a:pPr lvl="1"/>
            <a:r>
              <a:rPr lang="en-US" dirty="0"/>
              <a:t>2 tablespoons sultanas </a:t>
            </a:r>
          </a:p>
          <a:p>
            <a:r>
              <a:rPr lang="en-US" b="1" dirty="0"/>
              <a:t> </a:t>
            </a:r>
            <a:r>
              <a:rPr lang="en-US" dirty="0"/>
              <a:t>Healthy snacks with higher energy (401-800kJ)</a:t>
            </a:r>
          </a:p>
          <a:p>
            <a:pPr lvl="1"/>
            <a:r>
              <a:rPr lang="en-US" dirty="0"/>
              <a:t>Medium banana</a:t>
            </a:r>
          </a:p>
          <a:p>
            <a:pPr lvl="1"/>
            <a:r>
              <a:rPr lang="en-US" dirty="0"/>
              <a:t>Celery and carrot sticks with hummus</a:t>
            </a:r>
          </a:p>
          <a:p>
            <a:pPr lvl="1"/>
            <a:r>
              <a:rPr lang="en-US" dirty="0"/>
              <a:t>3 pieces of dark chocolate</a:t>
            </a:r>
          </a:p>
          <a:p>
            <a:endParaRPr lang="en-US" dirty="0"/>
          </a:p>
        </p:txBody>
      </p:sp>
    </p:spTree>
    <p:extLst>
      <p:ext uri="{BB962C8B-B14F-4D97-AF65-F5344CB8AC3E}">
        <p14:creationId xmlns:p14="http://schemas.microsoft.com/office/powerpoint/2010/main" val="12064714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C9BD2444-6972-4FA3-844D-FE7CABDFAECE}"/>
              </a:ext>
            </a:extLst>
          </p:cNvPr>
          <p:cNvSpPr>
            <a:spLocks noGrp="1"/>
          </p:cNvSpPr>
          <p:nvPr>
            <p:ph type="title"/>
          </p:nvPr>
        </p:nvSpPr>
        <p:spPr/>
        <p:txBody>
          <a:bodyPr/>
          <a:lstStyle/>
          <a:p>
            <a:r>
              <a:rPr lang="en-US" dirty="0"/>
              <a:t>Australian Guide to Healthy Eating</a:t>
            </a:r>
          </a:p>
        </p:txBody>
      </p:sp>
      <p:sp>
        <p:nvSpPr>
          <p:cNvPr id="3" name="Inhaltsplatzhalter 2">
            <a:extLst>
              <a:ext uri="{FF2B5EF4-FFF2-40B4-BE49-F238E27FC236}">
                <a16:creationId xmlns:a16="http://schemas.microsoft.com/office/drawing/2014/main" id="{55CE30F8-4B88-47B6-9C1D-3B9FB8B4FADB}"/>
              </a:ext>
            </a:extLst>
          </p:cNvPr>
          <p:cNvSpPr>
            <a:spLocks noGrp="1"/>
          </p:cNvSpPr>
          <p:nvPr>
            <p:ph idx="1"/>
          </p:nvPr>
        </p:nvSpPr>
        <p:spPr>
          <a:xfrm>
            <a:off x="838200" y="1825625"/>
            <a:ext cx="3623733" cy="4351338"/>
          </a:xfrm>
        </p:spPr>
        <p:txBody>
          <a:bodyPr/>
          <a:lstStyle/>
          <a:p>
            <a:pPr marL="0" indent="0">
              <a:buNone/>
            </a:pPr>
            <a:r>
              <a:rPr lang="en-US" dirty="0"/>
              <a:t>The Australian Guide to Healthy Eating provides a guide to the types of food and serving sizes to eat every day. It also gives the number of serves of each group to eat throughout the day. </a:t>
            </a:r>
          </a:p>
        </p:txBody>
      </p:sp>
      <p:graphicFrame>
        <p:nvGraphicFramePr>
          <p:cNvPr id="7" name="Tabelle 6">
            <a:extLst>
              <a:ext uri="{FF2B5EF4-FFF2-40B4-BE49-F238E27FC236}">
                <a16:creationId xmlns:a16="http://schemas.microsoft.com/office/drawing/2014/main" id="{5EE61730-E753-47FF-B8EC-AE611D51D6F9}"/>
              </a:ext>
            </a:extLst>
          </p:cNvPr>
          <p:cNvGraphicFramePr>
            <a:graphicFrameLocks noGrp="1"/>
          </p:cNvGraphicFramePr>
          <p:nvPr>
            <p:extLst>
              <p:ext uri="{D42A27DB-BD31-4B8C-83A1-F6EECF244321}">
                <p14:modId xmlns:p14="http://schemas.microsoft.com/office/powerpoint/2010/main" val="2975397212"/>
              </p:ext>
            </p:extLst>
          </p:nvPr>
        </p:nvGraphicFramePr>
        <p:xfrm>
          <a:off x="5682394" y="1825625"/>
          <a:ext cx="5944235" cy="1803467"/>
        </p:xfrm>
        <a:graphic>
          <a:graphicData uri="http://schemas.openxmlformats.org/drawingml/2006/table">
            <a:tbl>
              <a:tblPr firstRow="1" bandRow="1">
                <a:tableStyleId>{5C22544A-7EE6-4342-B048-85BDC9FD1C3A}</a:tableStyleId>
              </a:tblPr>
              <a:tblGrid>
                <a:gridCol w="2162175">
                  <a:extLst>
                    <a:ext uri="{9D8B030D-6E8A-4147-A177-3AD203B41FA5}">
                      <a16:colId xmlns:a16="http://schemas.microsoft.com/office/drawing/2014/main" val="676425735"/>
                    </a:ext>
                  </a:extLst>
                </a:gridCol>
                <a:gridCol w="2162175">
                  <a:extLst>
                    <a:ext uri="{9D8B030D-6E8A-4147-A177-3AD203B41FA5}">
                      <a16:colId xmlns:a16="http://schemas.microsoft.com/office/drawing/2014/main" val="2852878484"/>
                    </a:ext>
                  </a:extLst>
                </a:gridCol>
                <a:gridCol w="810260">
                  <a:extLst>
                    <a:ext uri="{9D8B030D-6E8A-4147-A177-3AD203B41FA5}">
                      <a16:colId xmlns:a16="http://schemas.microsoft.com/office/drawing/2014/main" val="2332790831"/>
                    </a:ext>
                  </a:extLst>
                </a:gridCol>
                <a:gridCol w="809625">
                  <a:extLst>
                    <a:ext uri="{9D8B030D-6E8A-4147-A177-3AD203B41FA5}">
                      <a16:colId xmlns:a16="http://schemas.microsoft.com/office/drawing/2014/main" val="3081812690"/>
                    </a:ext>
                  </a:extLst>
                </a:gridCol>
              </a:tblGrid>
              <a:tr h="0">
                <a:tc>
                  <a:txBody>
                    <a:bodyPr/>
                    <a:lstStyle/>
                    <a:p>
                      <a:pPr>
                        <a:lnSpc>
                          <a:spcPct val="115000"/>
                        </a:lnSpc>
                        <a:spcAft>
                          <a:spcPts val="0"/>
                        </a:spcAft>
                      </a:pPr>
                      <a:r>
                        <a:rPr lang="en-US" sz="1200">
                          <a:effectLst/>
                        </a:rPr>
                        <a:t> </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a:effectLst/>
                        </a:rPr>
                        <a:t> </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a:effectLst/>
                        </a:rPr>
                        <a:t>Male</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a:effectLst/>
                        </a:rPr>
                        <a:t>Female</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extLst>
                  <a:ext uri="{0D108BD9-81ED-4DB2-BD59-A6C34878D82A}">
                    <a16:rowId xmlns:a16="http://schemas.microsoft.com/office/drawing/2014/main" val="2611000197"/>
                  </a:ext>
                </a:extLst>
              </a:tr>
              <a:tr h="0">
                <a:tc rowSpan="5">
                  <a:txBody>
                    <a:bodyPr/>
                    <a:lstStyle/>
                    <a:p>
                      <a:pPr>
                        <a:lnSpc>
                          <a:spcPct val="115000"/>
                        </a:lnSpc>
                        <a:spcAft>
                          <a:spcPts val="0"/>
                        </a:spcAft>
                      </a:pPr>
                      <a:r>
                        <a:rPr lang="en-US" sz="1200">
                          <a:effectLst/>
                        </a:rPr>
                        <a:t>Recommended average daily number of serves from each of the Five Food Groups</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a:effectLst/>
                        </a:rPr>
                        <a:t>Vegetables and legumes</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a:effectLst/>
                        </a:rPr>
                        <a:t>6</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a:effectLst/>
                        </a:rPr>
                        <a:t>5</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extLst>
                  <a:ext uri="{0D108BD9-81ED-4DB2-BD59-A6C34878D82A}">
                    <a16:rowId xmlns:a16="http://schemas.microsoft.com/office/drawing/2014/main" val="2485147948"/>
                  </a:ext>
                </a:extLst>
              </a:tr>
              <a:tr h="0">
                <a:tc vMerge="1">
                  <a:txBody>
                    <a:bodyPr/>
                    <a:lstStyle/>
                    <a:p>
                      <a:endParaRPr lang="en-US"/>
                    </a:p>
                  </a:txBody>
                  <a:tcPr/>
                </a:tc>
                <a:tc>
                  <a:txBody>
                    <a:bodyPr/>
                    <a:lstStyle/>
                    <a:p>
                      <a:pPr>
                        <a:lnSpc>
                          <a:spcPct val="115000"/>
                        </a:lnSpc>
                        <a:spcAft>
                          <a:spcPts val="0"/>
                        </a:spcAft>
                      </a:pPr>
                      <a:r>
                        <a:rPr lang="en-US" sz="1200">
                          <a:effectLst/>
                        </a:rPr>
                        <a:t>Fruit</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a:effectLst/>
                        </a:rPr>
                        <a:t>2</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a:effectLst/>
                        </a:rPr>
                        <a:t>2</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extLst>
                  <a:ext uri="{0D108BD9-81ED-4DB2-BD59-A6C34878D82A}">
                    <a16:rowId xmlns:a16="http://schemas.microsoft.com/office/drawing/2014/main" val="3681542759"/>
                  </a:ext>
                </a:extLst>
              </a:tr>
              <a:tr h="0">
                <a:tc vMerge="1">
                  <a:txBody>
                    <a:bodyPr/>
                    <a:lstStyle/>
                    <a:p>
                      <a:endParaRPr lang="en-US"/>
                    </a:p>
                  </a:txBody>
                  <a:tcPr/>
                </a:tc>
                <a:tc>
                  <a:txBody>
                    <a:bodyPr/>
                    <a:lstStyle/>
                    <a:p>
                      <a:pPr>
                        <a:lnSpc>
                          <a:spcPct val="115000"/>
                        </a:lnSpc>
                        <a:spcAft>
                          <a:spcPts val="0"/>
                        </a:spcAft>
                      </a:pPr>
                      <a:r>
                        <a:rPr lang="en-US" sz="1200">
                          <a:effectLst/>
                        </a:rPr>
                        <a:t>Grain foods</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a:effectLst/>
                        </a:rPr>
                        <a:t>6</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a:effectLst/>
                        </a:rPr>
                        <a:t>6</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extLst>
                  <a:ext uri="{0D108BD9-81ED-4DB2-BD59-A6C34878D82A}">
                    <a16:rowId xmlns:a16="http://schemas.microsoft.com/office/drawing/2014/main" val="1730941783"/>
                  </a:ext>
                </a:extLst>
              </a:tr>
              <a:tr h="0">
                <a:tc vMerge="1">
                  <a:txBody>
                    <a:bodyPr/>
                    <a:lstStyle/>
                    <a:p>
                      <a:endParaRPr lang="en-US"/>
                    </a:p>
                  </a:txBody>
                  <a:tcPr/>
                </a:tc>
                <a:tc>
                  <a:txBody>
                    <a:bodyPr/>
                    <a:lstStyle/>
                    <a:p>
                      <a:pPr>
                        <a:lnSpc>
                          <a:spcPct val="115000"/>
                        </a:lnSpc>
                        <a:spcAft>
                          <a:spcPts val="0"/>
                        </a:spcAft>
                      </a:pPr>
                      <a:r>
                        <a:rPr lang="en-US" sz="1200">
                          <a:effectLst/>
                        </a:rPr>
                        <a:t>Lean meats, etc. and alternatives</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a:effectLst/>
                        </a:rPr>
                        <a:t>3</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a:effectLst/>
                        </a:rPr>
                        <a:t>2½</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extLst>
                  <a:ext uri="{0D108BD9-81ED-4DB2-BD59-A6C34878D82A}">
                    <a16:rowId xmlns:a16="http://schemas.microsoft.com/office/drawing/2014/main" val="211642293"/>
                  </a:ext>
                </a:extLst>
              </a:tr>
              <a:tr h="0">
                <a:tc vMerge="1">
                  <a:txBody>
                    <a:bodyPr/>
                    <a:lstStyle/>
                    <a:p>
                      <a:endParaRPr lang="en-US"/>
                    </a:p>
                  </a:txBody>
                  <a:tcPr/>
                </a:tc>
                <a:tc>
                  <a:txBody>
                    <a:bodyPr/>
                    <a:lstStyle/>
                    <a:p>
                      <a:pPr>
                        <a:lnSpc>
                          <a:spcPct val="115000"/>
                        </a:lnSpc>
                        <a:spcAft>
                          <a:spcPts val="0"/>
                        </a:spcAft>
                      </a:pPr>
                      <a:r>
                        <a:rPr lang="en-US" sz="1200">
                          <a:effectLst/>
                        </a:rPr>
                        <a:t>Dairy and alternatives</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a:effectLst/>
                        </a:rPr>
                        <a:t>2½</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a:effectLst/>
                        </a:rPr>
                        <a:t>2½</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extLst>
                  <a:ext uri="{0D108BD9-81ED-4DB2-BD59-A6C34878D82A}">
                    <a16:rowId xmlns:a16="http://schemas.microsoft.com/office/drawing/2014/main" val="4015952594"/>
                  </a:ext>
                </a:extLst>
              </a:tr>
              <a:tr h="0">
                <a:tc>
                  <a:txBody>
                    <a:bodyPr/>
                    <a:lstStyle/>
                    <a:p>
                      <a:pPr>
                        <a:lnSpc>
                          <a:spcPct val="115000"/>
                        </a:lnSpc>
                        <a:spcAft>
                          <a:spcPts val="0"/>
                        </a:spcAft>
                      </a:pPr>
                      <a:r>
                        <a:rPr lang="en-US" sz="1200">
                          <a:effectLst/>
                        </a:rPr>
                        <a:t>Additional serves for taller or more active men and women</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a:effectLst/>
                        </a:rPr>
                        <a:t>Additional serves or discretionary choices</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a:effectLst/>
                        </a:rPr>
                        <a:t>0—3</a:t>
                      </a:r>
                      <a:endParaRPr lang="en-US" sz="120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tc>
                  <a:txBody>
                    <a:bodyPr/>
                    <a:lstStyle/>
                    <a:p>
                      <a:pPr>
                        <a:lnSpc>
                          <a:spcPct val="115000"/>
                        </a:lnSpc>
                        <a:spcAft>
                          <a:spcPts val="0"/>
                        </a:spcAft>
                      </a:pPr>
                      <a:r>
                        <a:rPr lang="en-US" sz="1200" dirty="0">
                          <a:effectLst/>
                        </a:rPr>
                        <a:t>0—2½</a:t>
                      </a:r>
                      <a:endParaRPr lang="en-US" sz="1200" dirty="0">
                        <a:solidFill>
                          <a:srgbClr val="4B5969"/>
                        </a:solidFill>
                        <a:effectLst/>
                        <a:latin typeface="Roboto" panose="02000000000000000000" pitchFamily="2" charset="0"/>
                        <a:ea typeface="Calibri" panose="020F0502020204030204" pitchFamily="34" charset="0"/>
                        <a:cs typeface="Roboto" panose="02000000000000000000" pitchFamily="2" charset="0"/>
                      </a:endParaRPr>
                    </a:p>
                  </a:txBody>
                  <a:tcPr marL="68580" marR="68580" marT="0" marB="0"/>
                </a:tc>
                <a:extLst>
                  <a:ext uri="{0D108BD9-81ED-4DB2-BD59-A6C34878D82A}">
                    <a16:rowId xmlns:a16="http://schemas.microsoft.com/office/drawing/2014/main" val="3406888932"/>
                  </a:ext>
                </a:extLst>
              </a:tr>
            </a:tbl>
          </a:graphicData>
        </a:graphic>
      </p:graphicFrame>
      <p:sp>
        <p:nvSpPr>
          <p:cNvPr id="8" name="Rechteck 7">
            <a:extLst>
              <a:ext uri="{FF2B5EF4-FFF2-40B4-BE49-F238E27FC236}">
                <a16:creationId xmlns:a16="http://schemas.microsoft.com/office/drawing/2014/main" id="{6C0C9814-1449-4E69-90FC-F845334E17C1}"/>
              </a:ext>
            </a:extLst>
          </p:cNvPr>
          <p:cNvSpPr/>
          <p:nvPr/>
        </p:nvSpPr>
        <p:spPr>
          <a:xfrm>
            <a:off x="5606511" y="3629092"/>
            <a:ext cx="6096000" cy="276999"/>
          </a:xfrm>
          <a:prstGeom prst="rect">
            <a:avLst/>
          </a:prstGeom>
        </p:spPr>
        <p:txBody>
          <a:bodyPr>
            <a:spAutoFit/>
          </a:bodyPr>
          <a:lstStyle/>
          <a:p>
            <a:r>
              <a:rPr lang="en-US" sz="1200" dirty="0">
                <a:solidFill>
                  <a:srgbClr val="4B5969"/>
                </a:solidFill>
                <a:latin typeface="Roboto" panose="02000000000000000000" pitchFamily="2" charset="0"/>
                <a:ea typeface="Calibri" panose="020F0502020204030204" pitchFamily="34" charset="0"/>
                <a:cs typeface="Roboto" panose="02000000000000000000" pitchFamily="2" charset="0"/>
              </a:rPr>
              <a:t>This table has the number serves to be eating each day for an average adult aged 19-50</a:t>
            </a:r>
            <a:endParaRPr lang="en-US" sz="1200" dirty="0"/>
          </a:p>
        </p:txBody>
      </p:sp>
      <p:sp>
        <p:nvSpPr>
          <p:cNvPr id="9" name="Rechteck 8">
            <a:extLst>
              <a:ext uri="{FF2B5EF4-FFF2-40B4-BE49-F238E27FC236}">
                <a16:creationId xmlns:a16="http://schemas.microsoft.com/office/drawing/2014/main" id="{6DFB45F8-9D7D-4451-8703-837A435B4038}"/>
              </a:ext>
            </a:extLst>
          </p:cNvPr>
          <p:cNvSpPr/>
          <p:nvPr/>
        </p:nvSpPr>
        <p:spPr>
          <a:xfrm>
            <a:off x="5606511" y="4996699"/>
            <a:ext cx="6096000" cy="570797"/>
          </a:xfrm>
          <a:prstGeom prst="rect">
            <a:avLst/>
          </a:prstGeom>
        </p:spPr>
        <p:txBody>
          <a:bodyPr>
            <a:spAutoFit/>
          </a:bodyPr>
          <a:lstStyle/>
          <a:p>
            <a:pPr>
              <a:lnSpc>
                <a:spcPct val="115000"/>
              </a:lnSpc>
              <a:spcAft>
                <a:spcPts val="0"/>
              </a:spcAft>
            </a:pPr>
            <a:r>
              <a:rPr lang="en-US" sz="1400" dirty="0">
                <a:solidFill>
                  <a:srgbClr val="4B5969"/>
                </a:solidFill>
                <a:latin typeface="Roboto" panose="02000000000000000000" pitchFamily="2" charset="0"/>
                <a:ea typeface="Calibri" panose="020F0502020204030204" pitchFamily="34" charset="0"/>
                <a:cs typeface="Roboto" panose="02000000000000000000" pitchFamily="2" charset="0"/>
              </a:rPr>
              <a:t>For more information on the food groups and what a serving size is see Australian Guide Healthy Eating </a:t>
            </a:r>
            <a:r>
              <a:rPr lang="en-US" sz="1400" u="sng" dirty="0">
                <a:solidFill>
                  <a:srgbClr val="4B5969"/>
                </a:solidFill>
                <a:latin typeface="Roboto" panose="02000000000000000000" pitchFamily="2" charset="0"/>
                <a:ea typeface="Calibri" panose="020F0502020204030204" pitchFamily="34" charset="0"/>
                <a:cs typeface="Roboto" panose="02000000000000000000" pitchFamily="2" charset="0"/>
                <a:hlinkClick r:id="rId2"/>
              </a:rPr>
              <a:t>Australian Guide Healthy Eating</a:t>
            </a:r>
            <a:endParaRPr lang="en-US" sz="1400" dirty="0">
              <a:solidFill>
                <a:srgbClr val="4B5969"/>
              </a:solidFill>
              <a:latin typeface="Roboto" panose="02000000000000000000" pitchFamily="2" charset="0"/>
              <a:ea typeface="Calibri" panose="020F0502020204030204" pitchFamily="34" charset="0"/>
              <a:cs typeface="Roboto" panose="02000000000000000000" pitchFamily="2" charset="0"/>
            </a:endParaRPr>
          </a:p>
        </p:txBody>
      </p:sp>
    </p:spTree>
    <p:extLst>
      <p:ext uri="{BB962C8B-B14F-4D97-AF65-F5344CB8AC3E}">
        <p14:creationId xmlns:p14="http://schemas.microsoft.com/office/powerpoint/2010/main" val="1108027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a:extLst>
              <a:ext uri="{FF2B5EF4-FFF2-40B4-BE49-F238E27FC236}">
                <a16:creationId xmlns:a16="http://schemas.microsoft.com/office/drawing/2014/main" id="{F296E1F2-EB29-485D-8DF9-FAB8DB7908A9}"/>
              </a:ext>
            </a:extLst>
          </p:cNvPr>
          <p:cNvSpPr>
            <a:spLocks noGrp="1"/>
          </p:cNvSpPr>
          <p:nvPr>
            <p:ph type="title"/>
          </p:nvPr>
        </p:nvSpPr>
        <p:spPr/>
        <p:txBody>
          <a:bodyPr/>
          <a:lstStyle/>
          <a:p>
            <a:r>
              <a:rPr lang="en-US" b="1" dirty="0"/>
              <a:t>Last Minute Tips</a:t>
            </a:r>
            <a:endParaRPr lang="en-US" dirty="0"/>
          </a:p>
        </p:txBody>
      </p:sp>
      <p:sp>
        <p:nvSpPr>
          <p:cNvPr id="3" name="Inhaltsplatzhalter 2">
            <a:extLst>
              <a:ext uri="{FF2B5EF4-FFF2-40B4-BE49-F238E27FC236}">
                <a16:creationId xmlns:a16="http://schemas.microsoft.com/office/drawing/2014/main" id="{D0AE453B-D47D-4668-8C9B-84C951F98B3B}"/>
              </a:ext>
            </a:extLst>
          </p:cNvPr>
          <p:cNvSpPr>
            <a:spLocks noGrp="1"/>
          </p:cNvSpPr>
          <p:nvPr>
            <p:ph idx="1"/>
          </p:nvPr>
        </p:nvSpPr>
        <p:spPr/>
        <p:txBody>
          <a:bodyPr>
            <a:normAutofit fontScale="92500"/>
          </a:bodyPr>
          <a:lstStyle/>
          <a:p>
            <a:pPr lvl="0"/>
            <a:r>
              <a:rPr lang="en-US" dirty="0"/>
              <a:t>An average energy intake is around 8700kJ, however varies between individuals depending on height and weight</a:t>
            </a:r>
          </a:p>
          <a:p>
            <a:pPr lvl="0"/>
            <a:r>
              <a:rPr lang="en-US" dirty="0"/>
              <a:t>You will need to consume more energy if you are more physically active—this includes incidental daily activity such as walking and standing on stage</a:t>
            </a:r>
          </a:p>
          <a:p>
            <a:pPr lvl="0"/>
            <a:r>
              <a:rPr lang="en-US" dirty="0"/>
              <a:t>Aim to eat 6 smaller meals each day to help prevent feeling tired and hungry</a:t>
            </a:r>
          </a:p>
          <a:p>
            <a:pPr lvl="0"/>
            <a:r>
              <a:rPr lang="en-US" dirty="0"/>
              <a:t>Consume a variety of foods from each food group of the Australian Guide to Healthy Eating, and try not to under-eat carbohydrate-rich foods</a:t>
            </a:r>
          </a:p>
          <a:p>
            <a:pPr lvl="0"/>
            <a:r>
              <a:rPr lang="en-US" dirty="0"/>
              <a:t>Enjoying the food you are eating will encourage you to eat them; experiment to find breakfast and snack food you enjoy</a:t>
            </a:r>
          </a:p>
          <a:p>
            <a:endParaRPr lang="en-US" dirty="0"/>
          </a:p>
        </p:txBody>
      </p:sp>
    </p:spTree>
    <p:extLst>
      <p:ext uri="{BB962C8B-B14F-4D97-AF65-F5344CB8AC3E}">
        <p14:creationId xmlns:p14="http://schemas.microsoft.com/office/powerpoint/2010/main" val="3877406228"/>
      </p:ext>
    </p:extLst>
  </p:cSld>
  <p:clrMapOvr>
    <a:masterClrMapping/>
  </p:clrMapOvr>
</p:sld>
</file>

<file path=ppt/theme/theme1.xml><?xml version="1.0" encoding="utf-8"?>
<a:theme xmlns:a="http://schemas.openxmlformats.org/drawingml/2006/main" name="Offic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ADE3F160F0DA344392A14ADCED3F1C6C" ma:contentTypeVersion="13" ma:contentTypeDescription="Create a new document." ma:contentTypeScope="" ma:versionID="a7ea7d49ba92b432494b3d99d0dd9ff8">
  <xsd:schema xmlns:xsd="http://www.w3.org/2001/XMLSchema" xmlns:xs="http://www.w3.org/2001/XMLSchema" xmlns:p="http://schemas.microsoft.com/office/2006/metadata/properties" xmlns:ns2="e77a5fb3-ff8b-4bd1-8c5b-b0caecc27533" xmlns:ns3="2e25612d-194e-49b4-b499-ce23b772daed" targetNamespace="http://schemas.microsoft.com/office/2006/metadata/properties" ma:root="true" ma:fieldsID="467d8d3d8f085273153af84d2f06b9ee" ns2:_="" ns3:_="">
    <xsd:import namespace="e77a5fb3-ff8b-4bd1-8c5b-b0caecc27533"/>
    <xsd:import namespace="2e25612d-194e-49b4-b499-ce23b772daed"/>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OCR" minOccurs="0"/>
                <xsd:element ref="ns2:MediaServiceDateTaken" minOccurs="0"/>
                <xsd:element ref="ns2:MediaServiceGenerationTime" minOccurs="0"/>
                <xsd:element ref="ns2:MediaServiceEventHashCode" minOccurs="0"/>
                <xsd:element ref="ns3:SharedWithUsers" minOccurs="0"/>
                <xsd:element ref="ns3:SharedWithDetails" minOccurs="0"/>
                <xsd:element ref="ns2:MediaServiceAutoKeyPoints" minOccurs="0"/>
                <xsd:element ref="ns2:MediaServiceKeyPoints" minOccurs="0"/>
                <xsd:element ref="ns2:MediaLengthInSecond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e77a5fb3-ff8b-4bd1-8c5b-b0caecc27533"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OCR" ma:index="11" nillable="true" ma:displayName="Extracted Text" ma:internalName="MediaServiceOCR" ma:readOnly="true">
      <xsd:simpleType>
        <xsd:restriction base="dms:Note">
          <xsd:maxLength value="255"/>
        </xsd:restriction>
      </xsd:simpleType>
    </xsd:element>
    <xsd:element name="MediaServiceDateTaken" ma:index="12" nillable="true" ma:displayName="MediaServiceDateTaken" ma:hidden="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AutoKeyPoints" ma:index="17" nillable="true" ma:displayName="MediaServiceAutoKeyPoints" ma:hidden="true" ma:internalName="MediaServiceAutoKeyPoints" ma:readOnly="true">
      <xsd:simpleType>
        <xsd:restriction base="dms:Note"/>
      </xsd:simpleType>
    </xsd:element>
    <xsd:element name="MediaServiceKeyPoints" ma:index="18" nillable="true" ma:displayName="KeyPoints" ma:internalName="MediaServiceKeyPoints" ma:readOnly="true">
      <xsd:simpleType>
        <xsd:restriction base="dms:Note">
          <xsd:maxLength value="255"/>
        </xsd:restriction>
      </xsd:simpleType>
    </xsd:element>
    <xsd:element name="MediaLengthInSeconds" ma:index="19" nillable="true" ma:displayName="Length (seconds)" ma:internalName="MediaLengthInSeconds" ma:readOnly="true">
      <xsd:simpleType>
        <xsd:restriction base="dms:Unknown"/>
      </xsd:simpleType>
    </xsd:element>
  </xsd:schema>
  <xsd:schema xmlns:xsd="http://www.w3.org/2001/XMLSchema" xmlns:xs="http://www.w3.org/2001/XMLSchema" xmlns:dms="http://schemas.microsoft.com/office/2006/documentManagement/types" xmlns:pc="http://schemas.microsoft.com/office/infopath/2007/PartnerControls" targetNamespace="2e25612d-194e-49b4-b499-ce23b772daed" elementFormDefault="qualified">
    <xsd:import namespace="http://schemas.microsoft.com/office/2006/documentManagement/types"/>
    <xsd:import namespace="http://schemas.microsoft.com/office/infopath/2007/PartnerControls"/>
    <xsd:element name="SharedWithUsers" ma:index="15"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6"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5ECD45BE-F9A2-4AA0-BD27-ECCB9C2104F0}"/>
</file>

<file path=customXml/itemProps2.xml><?xml version="1.0" encoding="utf-8"?>
<ds:datastoreItem xmlns:ds="http://schemas.openxmlformats.org/officeDocument/2006/customXml" ds:itemID="{3BAAFD49-F2B2-46FA-AEEC-EB00A8E65BAC}">
  <ds:schemaRefs>
    <ds:schemaRef ds:uri="http://schemas.microsoft.com/office/2006/metadata/properties"/>
    <ds:schemaRef ds:uri="http://schemas.microsoft.com/office/infopath/2007/PartnerControls"/>
  </ds:schemaRefs>
</ds:datastoreItem>
</file>

<file path=customXml/itemProps3.xml><?xml version="1.0" encoding="utf-8"?>
<ds:datastoreItem xmlns:ds="http://schemas.openxmlformats.org/officeDocument/2006/customXml" ds:itemID="{E698D9BA-6862-4BD1-A79B-CA3C7A4B778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0</TotalTime>
  <Words>869</Words>
  <Application>Microsoft Office PowerPoint</Application>
  <PresentationFormat>Breitbild</PresentationFormat>
  <Paragraphs>94</Paragraphs>
  <Slides>11</Slides>
  <Notes>0</Notes>
  <HiddenSlides>0</HiddenSlides>
  <MMClips>0</MMClips>
  <ScaleCrop>false</ScaleCrop>
  <HeadingPairs>
    <vt:vector size="4" baseType="variant">
      <vt:variant>
        <vt:lpstr>Design</vt:lpstr>
      </vt:variant>
      <vt:variant>
        <vt:i4>1</vt:i4>
      </vt:variant>
      <vt:variant>
        <vt:lpstr>Folientitel</vt:lpstr>
      </vt:variant>
      <vt:variant>
        <vt:i4>11</vt:i4>
      </vt:variant>
    </vt:vector>
  </HeadingPairs>
  <TitlesOfParts>
    <vt:vector size="12" baseType="lpstr">
      <vt:lpstr>Office</vt:lpstr>
      <vt:lpstr>Healthy Eating Habits Energy for Busy People</vt:lpstr>
      <vt:lpstr>Background Info: Energy for Your Body</vt:lpstr>
      <vt:lpstr>Breakfast for Energy</vt:lpstr>
      <vt:lpstr>Some Lasting Tips</vt:lpstr>
      <vt:lpstr>What if I can’t afford a healthy breakfast every day?</vt:lpstr>
      <vt:lpstr>What if I can’t afford a healthy breakfast every day?</vt:lpstr>
      <vt:lpstr>Snacking for Energy</vt:lpstr>
      <vt:lpstr>Australian Guide to Healthy Eating</vt:lpstr>
      <vt:lpstr>Last Minute Tips</vt:lpstr>
      <vt:lpstr>Terms of use</vt:lpstr>
      <vt:lpstr>PowerPoint-Präsentation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Healthy eating habits Energy for Busy People</dc:title>
  <dc:creator>Jörn Oelze</dc:creator>
  <cp:lastModifiedBy>Jörn Oelze</cp:lastModifiedBy>
  <cp:revision>13</cp:revision>
  <dcterms:created xsi:type="dcterms:W3CDTF">2020-01-27T12:09:46Z</dcterms:created>
  <dcterms:modified xsi:type="dcterms:W3CDTF">2021-05-05T12:43:09Z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0x010100ADE3F160F0DA344392A14ADCED3F1C6C</vt:lpwstr>
  </property>
</Properties>
</file>