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</p:sldIdLst>
  <p:sldSz cy="6858000" cx="12192000"/>
  <p:notesSz cx="6858000" cy="9144000"/>
  <p:embeddedFontLst>
    <p:embeddedFont>
      <p:font typeface="Open Sans"/>
      <p:regular r:id="rId50"/>
      <p:bold r:id="rId51"/>
      <p:italic r:id="rId52"/>
      <p:boldItalic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OpenSans-bold.fntdata"/><Relationship Id="rId50" Type="http://schemas.openxmlformats.org/officeDocument/2006/relationships/font" Target="fonts/OpenSans-regular.fntdata"/><Relationship Id="rId53" Type="http://schemas.openxmlformats.org/officeDocument/2006/relationships/font" Target="fonts/OpenSans-boldItalic.fntdata"/><Relationship Id="rId52" Type="http://schemas.openxmlformats.org/officeDocument/2006/relationships/font" Target="fonts/OpenSans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a6a94202e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4" name="Google Shape;84;ga6a94202e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a6a94202e7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7" name="Google Shape;137;ga6a94202e7_0_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a6a94202e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2" name="Google Shape;142;ga6a94202e7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a6a94202e7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8" name="Google Shape;148;ga6a94202e7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ab5415dbe0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4" name="Google Shape;154;gab5415dbe0_0_10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ab5415dbe0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9" name="Google Shape;159;gab5415dbe0_0_1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6a94202e7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5" name="Google Shape;165;ga6a94202e7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a6a94202e7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0" name="Google Shape;170;ga6a94202e7_0_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ab5415dbe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6" name="Google Shape;176;gab5415dbe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ab5415dbe0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1" name="Google Shape;181;gab5415dbe0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a6a94202e7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7" name="Google Shape;187;ga6a94202e7_0_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a6a94202e7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0" name="Google Shape;90;ga6a94202e7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a6a94202e7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2" name="Google Shape;192;ga6a94202e7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ab5415dbe0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8" name="Google Shape;198;gab5415dbe0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ab5415dbe0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3" name="Google Shape;203;gab5415dbe0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ab5415dbe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9" name="Google Shape;209;gab5415dbe0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ab5415dbe0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4" name="Google Shape;214;gab5415dbe0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a6a94202e7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0" name="Google Shape;220;ga6a94202e7_0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a6a94202e7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5" name="Google Shape;225;ga6a94202e7_0_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a6a94202e7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1" name="Google Shape;231;ga6a94202e7_0_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a6a94202e7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6" name="Google Shape;236;ga6a94202e7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a6a94202e7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2" name="Google Shape;242;ga6a94202e7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ab5415dbe0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6" name="Google Shape;96;gab5415dbe0_0_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a6a94202e7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7" name="Google Shape;247;ga6a94202e7_0_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a6a94202e7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3" name="Google Shape;253;ga6a94202e7_0_10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a6a94202e7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8" name="Google Shape;258;ga6a94202e7_0_1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ab5415dbe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4" name="Google Shape;264;gab5415dbe0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ab5415dbe0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9" name="Google Shape;269;gab5415dbe0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a6a94202e7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5" name="Google Shape;275;ga6a94202e7_0_1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a6a94202e7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0" name="Google Shape;280;ga6a94202e7_0_1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a6a94202e7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6" name="Google Shape;286;ga6a94202e7_0_1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a6a94202e7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1" name="Google Shape;291;ga6a94202e7_0_1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ab5415dbe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7" name="Google Shape;297;gab5415dbe0_0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ab5415dbe0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2" name="Google Shape;102;gab5415dbe0_0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ab5415dbe0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2" name="Google Shape;302;gab5415dbe0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a6a94202e7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8" name="Google Shape;308;ga6a94202e7_0_1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a6a94202e7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3" name="Google Shape;313;ga6a94202e7_0_1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a6a94202e7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9" name="Google Shape;319;ga6a94202e7_0_2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a6a94202e7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4" name="Google Shape;324;ga6a94202e7_0_2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a6a94202e7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1" name="Google Shape;331;ga6a94202e7_0_2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a6a94202e7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" name="Google Shape;109;ga6a94202e7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a6a94202e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4" name="Google Shape;114;ga6a94202e7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a6a94202e7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0" name="Google Shape;120;ga6a94202e7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a6a94202e7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ga6a94202e7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a6a94202e7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1" name="Google Shape;131;ga6a94202e7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1713" y="6246588"/>
            <a:ext cx="1691713" cy="426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9" name="Google Shape;59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0" name="Google Shape;60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7" name="Google Shape;67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1713" y="6246588"/>
            <a:ext cx="1691713" cy="42692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639312" y="2562211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 Development with Pygame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1524000" y="4798934"/>
            <a:ext cx="9144000" cy="8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AU" sz="4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Nimish Narang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>
            <p:ph type="ctrTitle"/>
          </p:nvPr>
        </p:nvSpPr>
        <p:spPr>
          <a:xfrm>
            <a:off x="639312" y="3042761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Pygame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Installation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Get to know Pygame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Explore the Pygame website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Install Pygame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p2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Pygame</a:t>
            </a:r>
            <a:endParaRPr sz="5000"/>
          </a:p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Cross platform software package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 it to build games written in Python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Latest stable release is version 1.9.6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Install through terminal/cmd prompt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/>
          <p:nvPr>
            <p:ph type="ctrTitle"/>
          </p:nvPr>
        </p:nvSpPr>
        <p:spPr>
          <a:xfrm>
            <a:off x="639312" y="3101986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Windows 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Installation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Install Python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Install VSC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Install Pygame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Run “Hello World!” in VSC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Google Shape;162;p2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 txBox="1"/>
          <p:nvPr>
            <p:ph type="ctrTitle"/>
          </p:nvPr>
        </p:nvSpPr>
        <p:spPr>
          <a:xfrm>
            <a:off x="639312" y="2450511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Project Setup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173" name="Google Shape;173;p28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Create a project folder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Start a new project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Import pygame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9"/>
          <p:cNvSpPr txBox="1"/>
          <p:nvPr>
            <p:ph type="ctrTitle"/>
          </p:nvPr>
        </p:nvSpPr>
        <p:spPr>
          <a:xfrm>
            <a:off x="639312" y="2450511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 Window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184" name="Google Shape;184;p30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Build a game window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Display the game window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Set game window colour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1"/>
          <p:cNvSpPr txBox="1"/>
          <p:nvPr>
            <p:ph type="ctrTitle"/>
          </p:nvPr>
        </p:nvSpPr>
        <p:spPr>
          <a:xfrm>
            <a:off x="639312" y="2450511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 Loop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Learning Goals</a:t>
            </a:r>
            <a:endParaRPr sz="5000"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Integrate custom objects and Pygame components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Implement game logic and decision making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Update object positioning and render graphics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Build a crossy rpg style game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2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195" name="Google Shape;195;p32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Build a loop to contain game logic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Display our game window</a:t>
            </a: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Add clock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3"/>
          <p:cNvSpPr txBox="1"/>
          <p:nvPr>
            <p:ph type="ctrTitle"/>
          </p:nvPr>
        </p:nvSpPr>
        <p:spPr>
          <a:xfrm>
            <a:off x="639312" y="2450511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Quit Event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206" name="Google Shape;206;p34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Add event handler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Listen for quit events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Move run loop into a function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5"/>
          <p:cNvSpPr txBox="1"/>
          <p:nvPr>
            <p:ph type="ctrTitle"/>
          </p:nvPr>
        </p:nvSpPr>
        <p:spPr>
          <a:xfrm>
            <a:off x="639312" y="2450511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Drawing Images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217" name="Google Shape;217;p36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Add images to our project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Blit images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Scale images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7"/>
          <p:cNvSpPr txBox="1"/>
          <p:nvPr>
            <p:ph type="ctrTitle"/>
          </p:nvPr>
        </p:nvSpPr>
        <p:spPr>
          <a:xfrm>
            <a:off x="639312" y="3042736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Project 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Organization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228" name="Google Shape;228;p38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Create a new file for the game running code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Create a Game class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Import and run the file from main.py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>
            <p:ph type="ctrTitle"/>
          </p:nvPr>
        </p:nvSpPr>
        <p:spPr>
          <a:xfrm>
            <a:off x="639312" y="2497886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 Object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239" name="Google Shape;239;p40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Create a GameObject class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Convert background and treasure into GameObjects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1"/>
          <p:cNvSpPr txBox="1"/>
          <p:nvPr>
            <p:ph type="ctrTitle"/>
          </p:nvPr>
        </p:nvSpPr>
        <p:spPr>
          <a:xfrm>
            <a:off x="639312" y="2497886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Player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Requirements</a:t>
            </a:r>
            <a:endParaRPr sz="5000"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Some Python knowledge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Windows or MacOS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Willingness to learn and challenge yourself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2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250" name="Google Shape;250;p42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Create a Player class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Subclass GameObject and add move function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3"/>
          <p:cNvSpPr txBox="1"/>
          <p:nvPr>
            <p:ph type="ctrTitle"/>
          </p:nvPr>
        </p:nvSpPr>
        <p:spPr>
          <a:xfrm>
            <a:off x="639312" y="3101986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Key Press 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Handler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261" name="Google Shape;261;p44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Add handlers for up and down arrow keys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Move player up or down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5"/>
          <p:cNvSpPr txBox="1"/>
          <p:nvPr>
            <p:ph type="ctrTitle"/>
          </p:nvPr>
        </p:nvSpPr>
        <p:spPr>
          <a:xfrm>
            <a:off x="639312" y="3101986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Fix Player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Movement 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272" name="Google Shape;272;p46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Fix bug where player can move offscreen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Check for boundaries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Prevent movement when boundaries reached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7"/>
          <p:cNvSpPr txBox="1"/>
          <p:nvPr>
            <p:ph type="ctrTitle"/>
          </p:nvPr>
        </p:nvSpPr>
        <p:spPr>
          <a:xfrm>
            <a:off x="639312" y="2497886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Enemy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283" name="Google Shape;283;p48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Create an Enemy class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Subclass GameObject and add move function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9"/>
          <p:cNvSpPr txBox="1"/>
          <p:nvPr>
            <p:ph type="ctrTitle"/>
          </p:nvPr>
        </p:nvSpPr>
        <p:spPr>
          <a:xfrm>
            <a:off x="639312" y="3090111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Collision 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Detection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0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Detect collision between player and treasure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Detect collision between player and enemy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4" name="Google Shape;294;p5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51"/>
          <p:cNvSpPr txBox="1"/>
          <p:nvPr>
            <p:ph type="ctrTitle"/>
          </p:nvPr>
        </p:nvSpPr>
        <p:spPr>
          <a:xfrm>
            <a:off x="639312" y="2580786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Multiple Enemies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Topics will we Cover?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838200" y="1690827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Installing Python, Anaconda, and Pygame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Creating and running a project 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 window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 loops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Drawing images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GameObject, Player, and Enemy classes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Event handlers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Collision detection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Updating multiple enemies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End game logic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0725" y="1990188"/>
            <a:ext cx="3743775" cy="374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2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Create a list of multiple enemies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Use loops for enemy updates and collisions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5" name="Google Shape;305;p52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3"/>
          <p:cNvSpPr txBox="1"/>
          <p:nvPr>
            <p:ph type="ctrTitle"/>
          </p:nvPr>
        </p:nvSpPr>
        <p:spPr>
          <a:xfrm>
            <a:off x="639312" y="3149336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End Game / 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Next Level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54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Increase speed if player wins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Reset if player loses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Change number of enemies depending on level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6" name="Google Shape;316;p5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55"/>
          <p:cNvSpPr txBox="1"/>
          <p:nvPr>
            <p:ph type="ctrTitle"/>
          </p:nvPr>
        </p:nvSpPr>
        <p:spPr>
          <a:xfrm>
            <a:off x="639312" y="2580786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 Summary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What Topics did we Cover?</a:t>
            </a:r>
            <a:endParaRPr/>
          </a:p>
        </p:txBody>
      </p:sp>
      <p:sp>
        <p:nvSpPr>
          <p:cNvPr id="327" name="Google Shape;327;p56"/>
          <p:cNvSpPr txBox="1"/>
          <p:nvPr>
            <p:ph idx="1" type="body"/>
          </p:nvPr>
        </p:nvSpPr>
        <p:spPr>
          <a:xfrm>
            <a:off x="838200" y="1690827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Installing Python, Anaconda, and Pygame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Creating and running a project 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 window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 loops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Drawing images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GameObject, Player, and Enemy classes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Event handlers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Collision detection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Updating multiple enemies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AutoNum type="arabicPeriod"/>
            </a:pPr>
            <a:r>
              <a:rPr lang="en-AU"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End game logic</a:t>
            </a:r>
            <a:endParaRPr sz="2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8" name="Google Shape;328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0725" y="1990188"/>
            <a:ext cx="3743775" cy="374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7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Improve the game by adding extra functionality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Build new games and other Python projects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Explore other Python frameworks and libraries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4" name="Google Shape;334;p5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Next Steps</a:t>
            </a:r>
            <a:endParaRPr sz="5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/>
          <p:nvPr>
            <p:ph type="ctrTitle"/>
          </p:nvPr>
        </p:nvSpPr>
        <p:spPr>
          <a:xfrm>
            <a:off x="639312" y="3000511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Python</a:t>
            </a: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sz="8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Installation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117" name="Google Shape;117;p18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ownload and install python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Current</a:t>
            </a: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version is 3.9.0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type="ctrTitle"/>
          </p:nvPr>
        </p:nvSpPr>
        <p:spPr>
          <a:xfrm>
            <a:off x="639312" y="2711111"/>
            <a:ext cx="10913400" cy="143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Open Sans"/>
              <a:buNone/>
            </a:pP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VSC</a:t>
            </a:r>
            <a:r>
              <a:rPr b="1" lang="en-AU" sz="8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Installation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Topics</a:t>
            </a:r>
            <a:endParaRPr sz="5000"/>
          </a:p>
        </p:txBody>
      </p:sp>
      <p:sp>
        <p:nvSpPr>
          <p:cNvPr id="128" name="Google Shape;128;p20"/>
          <p:cNvSpPr txBox="1"/>
          <p:nvPr>
            <p:ph idx="1" type="body"/>
          </p:nvPr>
        </p:nvSpPr>
        <p:spPr>
          <a:xfrm>
            <a:off x="838200" y="1859652"/>
            <a:ext cx="102363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Introduce VSC (Visual Studio Code)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Download and install VSC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Install a Python extension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Run a Hello World program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Open Sans"/>
              <a:buNone/>
            </a:pPr>
            <a:r>
              <a:rPr b="1" lang="en-AU" sz="5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Visual Studio Code</a:t>
            </a:r>
            <a:endParaRPr sz="5000"/>
          </a:p>
        </p:txBody>
      </p:sp>
      <p:sp>
        <p:nvSpPr>
          <p:cNvPr id="134" name="Google Shape;134;p21"/>
          <p:cNvSpPr txBox="1"/>
          <p:nvPr>
            <p:ph idx="1" type="body"/>
          </p:nvPr>
        </p:nvSpPr>
        <p:spPr>
          <a:xfrm>
            <a:off x="838200" y="1859650"/>
            <a:ext cx="103905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Code editor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Write and run code in many languages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Construct and organize project files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Char char="•"/>
            </a:pPr>
            <a:r>
              <a:rPr lang="en-AU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Extensions add support for other languages, debugging, etc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