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95" r:id="rId9"/>
    <p:sldId id="262" r:id="rId10"/>
    <p:sldId id="263" r:id="rId11"/>
    <p:sldId id="264" r:id="rId12"/>
    <p:sldId id="265" r:id="rId13"/>
    <p:sldId id="266" r:id="rId14"/>
    <p:sldId id="29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89" r:id="rId38"/>
    <p:sldId id="290" r:id="rId39"/>
    <p:sldId id="291" r:id="rId40"/>
    <p:sldId id="292" r:id="rId41"/>
    <p:sldId id="293" r:id="rId42"/>
    <p:sldId id="294" r:id="rId43"/>
  </p:sldIdLst>
  <p:sldSz cx="9144000" cy="6858000" type="screen4x3"/>
  <p:notesSz cx="6858000" cy="9144000"/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Arial" panose="020B0604020202020204" pitchFamily="34" charset="0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Arial" panose="020B0604020202020204" pitchFamily="34" charset="0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Arial" panose="020B0604020202020204" pitchFamily="34" charset="0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Arial" panose="020B0604020202020204" pitchFamily="34" charset="0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Arial" panose="020B0604020202020204" pitchFamily="34" charset="0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Arial" panose="020B0604020202020204" pitchFamily="34" charset="0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Arial" panose="020B0604020202020204" pitchFamily="34" charset="0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Arial" panose="020B0604020202020204" pitchFamily="34" charset="0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Arial" panose="020B0604020202020204" pitchFamily="34" charset="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86" d="100"/>
          <a:sy n="86" d="100"/>
        </p:scale>
        <p:origin x="-148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6" Type="http://schemas.openxmlformats.org/officeDocument/2006/relationships/tableStyles" Target="tableStyles.xml"/><Relationship Id="rId45" Type="http://schemas.openxmlformats.org/officeDocument/2006/relationships/viewProps" Target="viewProps.xml"/><Relationship Id="rId44" Type="http://schemas.openxmlformats.org/officeDocument/2006/relationships/presProps" Target="presProps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GB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GB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en-GB" altLang="x-none" dirty="0">
                <a:latin typeface="Calibri" panose="020F0502020204030204" pitchFamily="34" charset="0"/>
                <a:ea typeface="Arial" panose="020B0604020202020204" pitchFamily="34" charset="0"/>
              </a:rPr>
            </a:fld>
            <a:endParaRPr lang="en-GB" altLang="x-none" dirty="0">
              <a:latin typeface="Calibri" panose="020F050202020403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GB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GB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en-GB" altLang="x-none" dirty="0">
                <a:latin typeface="Calibri" panose="020F0502020204030204" pitchFamily="34" charset="0"/>
                <a:ea typeface="Arial" panose="020B0604020202020204" pitchFamily="34" charset="0"/>
              </a:rPr>
            </a:fld>
            <a:endParaRPr lang="en-GB" altLang="x-none" dirty="0">
              <a:latin typeface="Calibri" panose="020F050202020403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GB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GB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en-GB" altLang="x-none" dirty="0">
                <a:latin typeface="Calibri" panose="020F0502020204030204" pitchFamily="34" charset="0"/>
                <a:ea typeface="Arial" panose="020B0604020202020204" pitchFamily="34" charset="0"/>
              </a:rPr>
            </a:fld>
            <a:endParaRPr lang="en-GB" altLang="x-none" dirty="0">
              <a:latin typeface="Calibri" panose="020F050202020403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GB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GB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en-GB" altLang="x-none" dirty="0">
                <a:latin typeface="Calibri" panose="020F0502020204030204" pitchFamily="34" charset="0"/>
                <a:ea typeface="Arial" panose="020B0604020202020204" pitchFamily="34" charset="0"/>
              </a:rPr>
            </a:fld>
            <a:endParaRPr lang="en-GB" altLang="x-none" dirty="0">
              <a:latin typeface="Calibri" panose="020F050202020403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GB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GB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en-GB" altLang="x-none" dirty="0">
                <a:latin typeface="Calibri" panose="020F0502020204030204" pitchFamily="34" charset="0"/>
                <a:ea typeface="Arial" panose="020B0604020202020204" pitchFamily="34" charset="0"/>
              </a:rPr>
            </a:fld>
            <a:endParaRPr lang="en-GB" altLang="x-none" dirty="0">
              <a:latin typeface="Calibri" panose="020F050202020403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GB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GB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en-GB" altLang="x-none" dirty="0">
                <a:latin typeface="Calibri" panose="020F0502020204030204" pitchFamily="34" charset="0"/>
                <a:ea typeface="Arial" panose="020B0604020202020204" pitchFamily="34" charset="0"/>
              </a:rPr>
            </a:fld>
            <a:endParaRPr lang="en-GB" altLang="x-none" dirty="0">
              <a:latin typeface="Calibri" panose="020F050202020403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GB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GB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en-GB" altLang="x-none" dirty="0">
                <a:latin typeface="Calibri" panose="020F0502020204030204" pitchFamily="34" charset="0"/>
                <a:ea typeface="Arial" panose="020B0604020202020204" pitchFamily="34" charset="0"/>
              </a:rPr>
            </a:fld>
            <a:endParaRPr lang="en-GB" altLang="x-none" dirty="0">
              <a:latin typeface="Calibri" panose="020F050202020403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GB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GB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en-GB" altLang="x-none" dirty="0">
                <a:latin typeface="Calibri" panose="020F0502020204030204" pitchFamily="34" charset="0"/>
                <a:ea typeface="Arial" panose="020B0604020202020204" pitchFamily="34" charset="0"/>
              </a:rPr>
            </a:fld>
            <a:endParaRPr lang="en-GB" altLang="x-none" dirty="0">
              <a:latin typeface="Calibri" panose="020F050202020403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GB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GB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en-GB" altLang="x-none" dirty="0">
                <a:latin typeface="Calibri" panose="020F0502020204030204" pitchFamily="34" charset="0"/>
                <a:ea typeface="Arial" panose="020B0604020202020204" pitchFamily="34" charset="0"/>
              </a:rPr>
            </a:fld>
            <a:endParaRPr lang="en-GB" altLang="x-none" dirty="0">
              <a:latin typeface="Calibri" panose="020F050202020403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GB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GB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en-GB" altLang="x-none" dirty="0">
                <a:latin typeface="Calibri" panose="020F0502020204030204" pitchFamily="34" charset="0"/>
                <a:ea typeface="Arial" panose="020B0604020202020204" pitchFamily="34" charset="0"/>
              </a:rPr>
            </a:fld>
            <a:endParaRPr lang="en-GB" altLang="x-none" dirty="0">
              <a:latin typeface="Calibri" panose="020F050202020403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GB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GB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GB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en-GB" altLang="x-none" dirty="0">
                <a:latin typeface="Calibri" panose="020F0502020204030204" pitchFamily="34" charset="0"/>
                <a:ea typeface="Arial" panose="020B0604020202020204" pitchFamily="34" charset="0"/>
              </a:rPr>
            </a:fld>
            <a:endParaRPr lang="en-GB" altLang="x-none" dirty="0">
              <a:latin typeface="Calibri" panose="020F050202020403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1026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dirty="0"/>
              <a:t>Click to edit Master title style</a:t>
            </a:r>
            <a:endParaRPr lang="en-GB" altLang="x-none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dirty="0"/>
              <a:t>Click to edit Master text styles</a:t>
            </a:r>
            <a:endParaRPr dirty="0"/>
          </a:p>
          <a:p>
            <a:pPr lvl="1"/>
            <a:r>
              <a:rPr dirty="0"/>
              <a:t>Second level</a:t>
            </a:r>
            <a:endParaRPr dirty="0"/>
          </a:p>
          <a:p>
            <a:pPr lvl="2"/>
            <a:r>
              <a:rPr dirty="0"/>
              <a:t>Third level</a:t>
            </a:r>
            <a:endParaRPr dirty="0"/>
          </a:p>
          <a:p>
            <a:pPr lvl="3"/>
            <a:r>
              <a:rPr dirty="0"/>
              <a:t>Fourth level</a:t>
            </a:r>
            <a:endParaRPr dirty="0"/>
          </a:p>
          <a:p>
            <a:pPr lvl="4"/>
            <a:r>
              <a:rPr dirty="0"/>
              <a:t>Fifth level</a:t>
            </a:r>
            <a:endParaRPr lang="en-GB" altLang="x-non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GB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GB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/>
            <a:fld id="{9A0DB2DC-4C9A-4742-B13C-FB6460FD3503}" type="slidenum">
              <a:rPr lang="en-GB" altLang="x-none" dirty="0">
                <a:latin typeface="Calibri" panose="020F0502020204030204" pitchFamily="34" charset="0"/>
                <a:ea typeface="Arial" panose="020B0604020202020204" pitchFamily="34" charset="0"/>
              </a:rPr>
            </a:fld>
            <a:endParaRPr lang="en-GB" altLang="x-none" dirty="0">
              <a:latin typeface="Calibri" panose="020F0502020204030204" pitchFamily="34" charset="0"/>
              <a:ea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jpe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 vert="horz" wrap="square" lIns="91440" tIns="45720" rIns="91440" bIns="45720" anchor="ctr"/>
          <a:p>
            <a:r>
              <a:rPr lang="en-GB" altLang="x-none" dirty="0">
                <a:solidFill>
                  <a:srgbClr val="FFCC66"/>
                </a:solidFill>
              </a:rPr>
              <a:t>Guess the city!</a:t>
            </a:r>
            <a:endParaRPr lang="en-GB" altLang="x-none" dirty="0">
              <a:solidFill>
                <a:srgbClr val="FFCC66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GB" sz="3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endParaRPr lang="en-GB" altLang="x-none" dirty="0"/>
          </a:p>
        </p:txBody>
      </p:sp>
      <p:pic>
        <p:nvPicPr>
          <p:cNvPr id="10243" name="Content Placeholder 3" descr="Moscow 2.jpg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836613"/>
            <a:ext cx="9144000" cy="5143500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endParaRPr lang="en-GB" altLang="x-none" dirty="0"/>
          </a:p>
        </p:txBody>
      </p:sp>
      <p:pic>
        <p:nvPicPr>
          <p:cNvPr id="11267" name="Content Placeholder 3" descr="Moscow 3.jpg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333375"/>
            <a:ext cx="9144000" cy="6119813"/>
          </a:xfr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endParaRPr lang="en-GB" altLang="x-none" dirty="0"/>
          </a:p>
        </p:txBody>
      </p:sp>
      <p:pic>
        <p:nvPicPr>
          <p:cNvPr id="12291" name="Content Placeholder 3" descr="Moscow 4.jpg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836613"/>
            <a:ext cx="9144000" cy="5143500"/>
          </a:xfr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130" y="24130"/>
            <a:ext cx="9074150" cy="6825615"/>
          </a:xfrm>
          <a:solidFill>
            <a:schemeClr val="tx1"/>
          </a:solidFill>
        </p:spPr>
        <p:txBody>
          <a:bodyPr/>
          <a:p>
            <a:r>
              <a:rPr lang="en-GB" altLang="en-US"/>
              <a:t>,n</a:t>
            </a:r>
            <a:r>
              <a:rPr lang="en-GB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What do you guess?</a:t>
            </a:r>
            <a:endParaRPr lang="en-GB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pPr marL="0" indent="0">
              <a:buNone/>
            </a:pPr>
            <a:r>
              <a:rPr lang="en-GB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          Clue 1:  It's in USA.</a:t>
            </a:r>
            <a:endParaRPr lang="en-GB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pPr marL="0" indent="0">
              <a:buNone/>
            </a:pPr>
            <a:r>
              <a:rPr lang="en-GB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          Clue 2: Its called the 'Big apple'.</a:t>
            </a:r>
            <a:endParaRPr lang="en-GB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pPr marL="0" indent="0">
              <a:buNone/>
            </a:pPr>
            <a:endParaRPr lang="en-GB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pPr marL="0" indent="0">
              <a:buNone/>
            </a:pPr>
            <a:endParaRPr lang="en-GB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pPr marL="0" indent="0">
              <a:buNone/>
            </a:pPr>
            <a:r>
              <a:rPr lang="en-GB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              Answer:   NEW YORK!</a:t>
            </a:r>
            <a:endParaRPr lang="en-GB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pPr marL="0" indent="0">
              <a:buNone/>
            </a:pPr>
            <a:endParaRPr lang="en-GB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endParaRPr lang="en-GB" altLang="x-none" dirty="0"/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algn="ctr">
              <a:buNone/>
            </a:pPr>
            <a:r>
              <a:rPr lang="en-GB" altLang="x-none" sz="9600" dirty="0">
                <a:solidFill>
                  <a:srgbClr val="FFCC66"/>
                </a:solidFill>
              </a:rPr>
              <a:t>3</a:t>
            </a:r>
            <a:endParaRPr lang="en-GB" altLang="x-none" sz="9600" dirty="0">
              <a:solidFill>
                <a:srgbClr val="FFCC66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endParaRPr lang="en-GB" altLang="x-none" dirty="0"/>
          </a:p>
        </p:txBody>
      </p:sp>
      <p:pic>
        <p:nvPicPr>
          <p:cNvPr id="14339" name="Content Placeholder 3" descr="Dubai 1.jpg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549275"/>
            <a:ext cx="9144000" cy="5715000"/>
          </a:xfr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endParaRPr lang="en-GB" altLang="x-none" dirty="0"/>
          </a:p>
        </p:txBody>
      </p:sp>
      <p:pic>
        <p:nvPicPr>
          <p:cNvPr id="15363" name="Content Placeholder 3" descr="Dubai 2.jpg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404813"/>
            <a:ext cx="9144000" cy="6103937"/>
          </a:xfr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endParaRPr lang="en-GB" altLang="x-none" dirty="0"/>
          </a:p>
        </p:txBody>
      </p:sp>
      <p:pic>
        <p:nvPicPr>
          <p:cNvPr id="16387" name="Content Placeholder 3" descr="Dubai 3.jpg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549275"/>
            <a:ext cx="9144000" cy="5715000"/>
          </a:xfr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endParaRPr lang="en-GB" altLang="x-none" dirty="0"/>
          </a:p>
        </p:txBody>
      </p:sp>
      <p:pic>
        <p:nvPicPr>
          <p:cNvPr id="17411" name="Content Placeholder 3" descr="Dubai 4.jpg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50825" y="0"/>
            <a:ext cx="8572500" cy="6858000"/>
          </a:xfr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endParaRPr lang="en-GB" altLang="x-none" dirty="0"/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algn="ctr">
              <a:buNone/>
            </a:pPr>
            <a:r>
              <a:rPr lang="en-GB" altLang="x-none" sz="9600" dirty="0">
                <a:solidFill>
                  <a:srgbClr val="FFCC66"/>
                </a:solidFill>
              </a:rPr>
              <a:t>4</a:t>
            </a:r>
            <a:endParaRPr lang="en-GB" altLang="x-none" sz="9600" dirty="0">
              <a:solidFill>
                <a:srgbClr val="FFCC66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endParaRPr lang="en-GB" altLang="x-none" dirty="0"/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algn="ctr">
              <a:buNone/>
            </a:pPr>
            <a:r>
              <a:rPr lang="en-GB" altLang="x-none" sz="9600" dirty="0">
                <a:solidFill>
                  <a:srgbClr val="FFCC66"/>
                </a:solidFill>
              </a:rPr>
              <a:t>1</a:t>
            </a:r>
            <a:endParaRPr lang="en-GB" altLang="x-none" sz="9600" dirty="0">
              <a:solidFill>
                <a:srgbClr val="FFCC66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endParaRPr lang="en-GB" altLang="x-none" dirty="0"/>
          </a:p>
        </p:txBody>
      </p:sp>
      <p:pic>
        <p:nvPicPr>
          <p:cNvPr id="19459" name="Content Placeholder 3" descr="Shanghai 1.jpg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endParaRPr lang="en-GB" altLang="x-none" dirty="0"/>
          </a:p>
        </p:txBody>
      </p:sp>
      <p:pic>
        <p:nvPicPr>
          <p:cNvPr id="20483" name="Content Placeholder 3" descr="Shanghai 2.jpg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endParaRPr lang="en-GB" altLang="x-none" dirty="0"/>
          </a:p>
        </p:txBody>
      </p:sp>
      <p:pic>
        <p:nvPicPr>
          <p:cNvPr id="21507" name="Content Placeholder 3" descr="Shanghai 3.jpg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9588"/>
          </a:xfr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endParaRPr lang="en-GB" altLang="x-none" dirty="0"/>
          </a:p>
        </p:txBody>
      </p:sp>
      <p:pic>
        <p:nvPicPr>
          <p:cNvPr id="22531" name="Content Placeholder 3" descr="Shanghai 4.jpg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188913"/>
            <a:ext cx="9144000" cy="6554787"/>
          </a:xfr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endParaRPr lang="en-GB" altLang="x-none" dirty="0"/>
          </a:p>
        </p:txBody>
      </p:sp>
      <p:pic>
        <p:nvPicPr>
          <p:cNvPr id="23555" name="Content Placeholder 3" descr="Shanghai 5.jpg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404813"/>
            <a:ext cx="9144000" cy="6080125"/>
          </a:xfr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endParaRPr lang="en-GB" altLang="x-none" dirty="0"/>
          </a:p>
        </p:txBody>
      </p:sp>
      <p:sp>
        <p:nvSpPr>
          <p:cNvPr id="24579" name="Content Placeholder 2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algn="ctr">
              <a:buNone/>
            </a:pPr>
            <a:r>
              <a:rPr lang="en-GB" altLang="x-none" sz="9600" dirty="0">
                <a:solidFill>
                  <a:srgbClr val="FFCC66"/>
                </a:solidFill>
              </a:rPr>
              <a:t>5</a:t>
            </a:r>
            <a:endParaRPr lang="en-GB" altLang="x-none" sz="9600" dirty="0">
              <a:solidFill>
                <a:srgbClr val="FFCC66"/>
              </a:solidFill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endParaRPr lang="en-GB" altLang="x-none" dirty="0"/>
          </a:p>
        </p:txBody>
      </p:sp>
      <p:pic>
        <p:nvPicPr>
          <p:cNvPr id="25603" name="Content Placeholder 3" descr="London 1.jpg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6626" name="Title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endParaRPr lang="en-GB" altLang="x-none" dirty="0"/>
          </a:p>
        </p:txBody>
      </p:sp>
      <p:pic>
        <p:nvPicPr>
          <p:cNvPr id="26627" name="Content Placeholder 3" descr="London 2.jpg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765175"/>
            <a:ext cx="9144000" cy="5143500"/>
          </a:xfr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endParaRPr lang="en-GB" altLang="x-none" dirty="0"/>
          </a:p>
        </p:txBody>
      </p:sp>
      <p:pic>
        <p:nvPicPr>
          <p:cNvPr id="27651" name="Content Placeholder 3" descr="London 3.jpg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836613"/>
            <a:ext cx="9144000" cy="5143500"/>
          </a:xfr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8674" name="Title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endParaRPr lang="en-GB" altLang="x-none" dirty="0"/>
          </a:p>
        </p:txBody>
      </p:sp>
      <p:pic>
        <p:nvPicPr>
          <p:cNvPr id="28675" name="Content Placeholder 3" descr="London 4.jpg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765175"/>
            <a:ext cx="9144000" cy="5143500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endParaRPr lang="en-GB" altLang="x-none" dirty="0"/>
          </a:p>
        </p:txBody>
      </p:sp>
      <p:pic>
        <p:nvPicPr>
          <p:cNvPr id="4099" name="Content Placeholder 3" descr="New York 1.jpg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9698" name="Title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endParaRPr lang="en-GB" altLang="x-none" dirty="0"/>
          </a:p>
        </p:txBody>
      </p:sp>
      <p:sp>
        <p:nvSpPr>
          <p:cNvPr id="29699" name="Content Placeholder 2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algn="ctr">
              <a:buNone/>
            </a:pPr>
            <a:r>
              <a:rPr lang="en-GB" altLang="x-none" sz="9600" dirty="0">
                <a:solidFill>
                  <a:srgbClr val="FFCC66"/>
                </a:solidFill>
              </a:rPr>
              <a:t>6</a:t>
            </a:r>
            <a:endParaRPr lang="en-GB" altLang="x-none" sz="9600" dirty="0">
              <a:solidFill>
                <a:srgbClr val="FFCC66"/>
              </a:solidFill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22" name="Title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endParaRPr lang="en-GB" altLang="x-none" dirty="0"/>
          </a:p>
        </p:txBody>
      </p:sp>
      <p:pic>
        <p:nvPicPr>
          <p:cNvPr id="30723" name="Content Placeholder 3" descr="Suzhou 1.jpg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333375"/>
            <a:ext cx="9144000" cy="6102350"/>
          </a:xfr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1746" name="Title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endParaRPr lang="en-GB" altLang="x-none" dirty="0"/>
          </a:p>
        </p:txBody>
      </p:sp>
      <p:pic>
        <p:nvPicPr>
          <p:cNvPr id="31747" name="Content Placeholder 3" descr="Suzhou 2.jpg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549275"/>
            <a:ext cx="9144000" cy="5715000"/>
          </a:xfr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2770" name="Title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endParaRPr lang="en-GB" altLang="x-none" dirty="0"/>
          </a:p>
        </p:txBody>
      </p:sp>
      <p:pic>
        <p:nvPicPr>
          <p:cNvPr id="32771" name="Content Placeholder 3" descr="Suzhou 3.png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9525" y="765175"/>
            <a:ext cx="9153525" cy="5184775"/>
          </a:xfr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3794" name="Title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endParaRPr lang="en-GB" altLang="x-none" dirty="0"/>
          </a:p>
        </p:txBody>
      </p:sp>
      <p:pic>
        <p:nvPicPr>
          <p:cNvPr id="33795" name="Content Placeholder 3" descr="Suzhou 4.jpg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187450" y="0"/>
            <a:ext cx="6657975" cy="6858000"/>
          </a:xfr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4818" name="Title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endParaRPr lang="en-GB" altLang="x-none" dirty="0"/>
          </a:p>
        </p:txBody>
      </p:sp>
      <p:pic>
        <p:nvPicPr>
          <p:cNvPr id="34819" name="Content Placeholder 3" descr="Suzhou 5.jpg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5842" name="Title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endParaRPr lang="en-GB" altLang="x-none" dirty="0"/>
          </a:p>
        </p:txBody>
      </p:sp>
      <p:sp>
        <p:nvSpPr>
          <p:cNvPr id="35843" name="Content Placeholder 2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algn="ctr">
              <a:buNone/>
            </a:pPr>
            <a:r>
              <a:rPr lang="en-GB" altLang="x-none" sz="9600" dirty="0">
                <a:solidFill>
                  <a:srgbClr val="FFCC66"/>
                </a:solidFill>
              </a:rPr>
              <a:t>7</a:t>
            </a:r>
            <a:endParaRPr lang="en-GB" altLang="x-none" sz="9600" dirty="0">
              <a:solidFill>
                <a:srgbClr val="FFCC66"/>
              </a:solidFill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6866" name="Title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endParaRPr lang="en-GB" altLang="x-none" dirty="0"/>
          </a:p>
        </p:txBody>
      </p:sp>
      <p:pic>
        <p:nvPicPr>
          <p:cNvPr id="36867" name="Content Placeholder 3" descr="Paris 1.jpg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7890" name="Title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endParaRPr lang="en-GB" altLang="x-none" dirty="0"/>
          </a:p>
        </p:txBody>
      </p:sp>
      <p:pic>
        <p:nvPicPr>
          <p:cNvPr id="37891" name="Content Placeholder 3" descr="Paris 2.jpg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8914" name="Title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endParaRPr lang="en-GB" altLang="x-none" dirty="0"/>
          </a:p>
        </p:txBody>
      </p:sp>
      <p:pic>
        <p:nvPicPr>
          <p:cNvPr id="38915" name="Content Placeholder 3" descr="Paris 3.jpg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836613"/>
            <a:ext cx="9144000" cy="5143500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endParaRPr lang="en-GB" altLang="x-none" dirty="0"/>
          </a:p>
        </p:txBody>
      </p:sp>
      <p:pic>
        <p:nvPicPr>
          <p:cNvPr id="5123" name="Content Placeholder 3" descr="New York 2.jpg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765175"/>
            <a:ext cx="9144000" cy="5143500"/>
          </a:xfr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9938" name="Title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endParaRPr lang="en-GB" altLang="x-none" dirty="0"/>
          </a:p>
        </p:txBody>
      </p:sp>
      <p:pic>
        <p:nvPicPr>
          <p:cNvPr id="39939" name="Content Placeholder 3" descr="Paris 4.jpg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765175"/>
            <a:ext cx="9144000" cy="5143500"/>
          </a:xfr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0962" name="Title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endParaRPr lang="en-GB" altLang="x-none" dirty="0"/>
          </a:p>
        </p:txBody>
      </p:sp>
      <p:pic>
        <p:nvPicPr>
          <p:cNvPr id="40963" name="Content Placeholder 3" descr="Paris 5.jpg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836613"/>
            <a:ext cx="9144000" cy="5143500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endParaRPr lang="en-GB" altLang="x-none" dirty="0"/>
          </a:p>
        </p:txBody>
      </p:sp>
      <p:pic>
        <p:nvPicPr>
          <p:cNvPr id="6147" name="Content Placeholder 3" descr="New York 3.jpg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765175"/>
            <a:ext cx="9144000" cy="5143500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endParaRPr lang="en-GB" altLang="x-none" dirty="0"/>
          </a:p>
        </p:txBody>
      </p:sp>
      <p:pic>
        <p:nvPicPr>
          <p:cNvPr id="7171" name="Content Placeholder 3" descr="New York 5.jpg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836613"/>
            <a:ext cx="9144000" cy="5143500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130" y="24130"/>
            <a:ext cx="9074150" cy="6825615"/>
          </a:xfrm>
          <a:solidFill>
            <a:schemeClr val="tx1"/>
          </a:solidFill>
        </p:spPr>
        <p:txBody>
          <a:bodyPr/>
          <a:p>
            <a:r>
              <a:rPr lang="en-GB" altLang="en-US"/>
              <a:t>,n</a:t>
            </a:r>
            <a:r>
              <a:rPr lang="en-GB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What do you guess?</a:t>
            </a:r>
            <a:endParaRPr lang="en-GB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pPr marL="0" indent="0">
              <a:buNone/>
            </a:pPr>
            <a:r>
              <a:rPr lang="en-GB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          Clue 1:  It's in USA.</a:t>
            </a:r>
            <a:endParaRPr lang="en-GB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pPr marL="0" indent="0">
              <a:buNone/>
            </a:pPr>
            <a:r>
              <a:rPr lang="en-GB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          Clue 2: Its called the 'Big apple'.</a:t>
            </a:r>
            <a:endParaRPr lang="en-GB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pPr marL="0" indent="0">
              <a:buNone/>
            </a:pPr>
            <a:endParaRPr lang="en-GB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pPr marL="0" indent="0">
              <a:buNone/>
            </a:pPr>
            <a:endParaRPr lang="en-GB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pPr marL="0" indent="0">
              <a:buNone/>
            </a:pPr>
            <a:r>
              <a:rPr lang="en-GB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              Answer:   NEW YORK!</a:t>
            </a:r>
            <a:endParaRPr lang="en-GB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pPr marL="0" indent="0">
              <a:buNone/>
            </a:pPr>
            <a:endParaRPr lang="en-GB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endParaRPr lang="en-GB" altLang="x-none" dirty="0"/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algn="ctr">
              <a:buNone/>
            </a:pPr>
            <a:r>
              <a:rPr lang="en-GB" altLang="x-none" sz="9600" dirty="0">
                <a:solidFill>
                  <a:srgbClr val="FFCC66"/>
                </a:solidFill>
              </a:rPr>
              <a:t>2</a:t>
            </a:r>
            <a:endParaRPr lang="en-GB" altLang="x-none" sz="9600" dirty="0">
              <a:solidFill>
                <a:srgbClr val="FFCC66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endParaRPr lang="en-GB" altLang="x-none" dirty="0"/>
          </a:p>
        </p:txBody>
      </p:sp>
      <p:pic>
        <p:nvPicPr>
          <p:cNvPr id="9219" name="Content Placeholder 3" descr="Moscow 1.jpg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765175"/>
            <a:ext cx="9144000" cy="5270500"/>
          </a:xfr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286</Words>
  <Application>WPS Presentation</Application>
  <PresentationFormat>On-screen Show (4:3)</PresentationFormat>
  <Paragraphs>32</Paragraphs>
  <Slides>41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8" baseType="lpstr">
      <vt:lpstr>Arial</vt:lpstr>
      <vt:lpstr>SimSun</vt:lpstr>
      <vt:lpstr>Wingdings</vt:lpstr>
      <vt:lpstr>Calibri</vt:lpstr>
      <vt:lpstr>Microsoft YaHei</vt:lpstr>
      <vt:lpstr>Arial Unicode MS</vt:lpstr>
      <vt:lpstr>Office Theme</vt:lpstr>
      <vt:lpstr>Guess the city!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Grizli777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Guess the city!</dc:title>
  <dc:creator>Kev</dc:creator>
  <cp:lastModifiedBy>firea</cp:lastModifiedBy>
  <cp:revision>7</cp:revision>
  <dcterms:created xsi:type="dcterms:W3CDTF">2012-02-10T09:58:00Z</dcterms:created>
  <dcterms:modified xsi:type="dcterms:W3CDTF">2019-01-17T05:34:11Z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1033-10.2.0.7617</vt:lpwstr>
  </property>
</Properties>
</file>