
<file path=[Content_Types].xml><?xml version="1.0" encoding="utf-8"?>
<Types xmlns="http://schemas.openxmlformats.org/package/2006/content-types">
  <Default Extension="png" ContentType="image/png"/>
  <Default Extension="gif" ContentType="image/gif"/>
  <Default Extension="jpeg" ContentType="image/jpe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21"/>
  </p:handoutMasterIdLst>
  <p:sldIdLst>
    <p:sldId id="256" r:id="rId3"/>
    <p:sldId id="264" r:id="rId5"/>
    <p:sldId id="265" r:id="rId6"/>
    <p:sldId id="273" r:id="rId7"/>
    <p:sldId id="279" r:id="rId8"/>
    <p:sldId id="280" r:id="rId9"/>
    <p:sldId id="284" r:id="rId10"/>
    <p:sldId id="283" r:id="rId11"/>
    <p:sldId id="272" r:id="rId12"/>
    <p:sldId id="282" r:id="rId13"/>
    <p:sldId id="267" r:id="rId14"/>
    <p:sldId id="285" r:id="rId15"/>
    <p:sldId id="263" r:id="rId16"/>
    <p:sldId id="271" r:id="rId17"/>
    <p:sldId id="288" r:id="rId18"/>
    <p:sldId id="289" r:id="rId19"/>
    <p:sldId id="286" r:id="rId20"/>
  </p:sldIdLst>
  <p:sldSz cx="12192000" cy="6858000"/>
  <p:notesSz cx="6858000" cy="9144000"/>
  <p:embeddedFontLst>
    <p:embeddedFont>
      <p:font typeface="Arial Rounded MT Bold" panose="020F0704030504030204" charset="0"/>
      <p:regular r:id="rId25"/>
    </p:embeddedFont>
    <p:embeddedFont>
      <p:font typeface="Malgun Gothic" panose="020B0503020000020004" charset="-127"/>
      <p:regular r:id="rId26"/>
    </p:embeddedFont>
    <p:embeddedFont>
      <p:font typeface="Bahnschrift Light" panose="020B0502040204020203" charset="0"/>
      <p:regular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D7FF"/>
    <a:srgbClr val="C907B4"/>
    <a:srgbClr val="57668F"/>
    <a:srgbClr val="EFC161"/>
    <a:srgbClr val="5867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41" autoAdjust="0"/>
    <p:restoredTop sz="94614" autoAdjust="0"/>
  </p:normalViewPr>
  <p:slideViewPr>
    <p:cSldViewPr snapToGrid="0">
      <p:cViewPr varScale="1">
        <p:scale>
          <a:sx n="64" d="100"/>
          <a:sy n="64" d="100"/>
        </p:scale>
        <p:origin x="84" y="16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Arial" panose="020B0604020202020204" pitchFamily="34"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Arial" panose="020B0604020202020204" pitchFamily="34" charset="0"/>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Arial" panose="020B0604020202020204" pitchFamily="34"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ea typeface="Arial" panose="020B0604020202020204" pitchFamily="34" charset="0"/>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1pPr>
    <a:lvl2pPr marL="4572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2pPr>
    <a:lvl3pPr marL="9144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3pPr>
    <a:lvl4pPr marL="13716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4pPr>
    <a:lvl5pPr marL="18288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image" Target="../media/image3.png"/><Relationship Id="rId3" Type="http://schemas.openxmlformats.org/officeDocument/2006/relationships/tags" Target="../tags/tag54.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image" Target="../media/image3.png"/><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image" Target="../media/image3.png"/><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image" Target="../media/image2.png"/><Relationship Id="rId10" Type="http://schemas.openxmlformats.org/officeDocument/2006/relationships/tags" Target="../tags/tag74.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image" Target="../media/image5.png"/><Relationship Id="rId7" Type="http://schemas.openxmlformats.org/officeDocument/2006/relationships/tags" Target="../tags/tag78.xml"/><Relationship Id="rId6" Type="http://schemas.openxmlformats.org/officeDocument/2006/relationships/image" Target="../media/image4.png"/><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image" Target="../media/image2.png"/><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image" Target="../media/image4.png"/><Relationship Id="rId3" Type="http://schemas.openxmlformats.org/officeDocument/2006/relationships/tags" Target="../tags/tag85.xml"/><Relationship Id="rId2" Type="http://schemas.openxmlformats.org/officeDocument/2006/relationships/image" Target="../media/image2.png"/><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image" Target="../media/image6.png"/><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2.png"/><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image" Target="../media/image8.png"/><Relationship Id="rId5" Type="http://schemas.openxmlformats.org/officeDocument/2006/relationships/tags" Target="../tags/tag102.xml"/><Relationship Id="rId4" Type="http://schemas.openxmlformats.org/officeDocument/2006/relationships/image" Target="../media/image7.png"/><Relationship Id="rId3" Type="http://schemas.openxmlformats.org/officeDocument/2006/relationships/tags" Target="../tags/tag101.xml"/><Relationship Id="rId2" Type="http://schemas.openxmlformats.org/officeDocument/2006/relationships/image" Target="../media/image2.png"/><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image" Target="../media/image9.png"/><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image" Target="../media/image2.png"/><Relationship Id="rId12" Type="http://schemas.openxmlformats.org/officeDocument/2006/relationships/image" Target="../media/image5.png"/><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image" Target="../media/image3.png"/><Relationship Id="rId3" Type="http://schemas.openxmlformats.org/officeDocument/2006/relationships/tags" Target="../tags/tag6.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4.png"/><Relationship Id="rId3" Type="http://schemas.openxmlformats.org/officeDocument/2006/relationships/tags" Target="../tags/tag18.xml"/><Relationship Id="rId2" Type="http://schemas.openxmlformats.org/officeDocument/2006/relationships/image" Target="../media/image2.png"/><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4.png"/><Relationship Id="rId3" Type="http://schemas.openxmlformats.org/officeDocument/2006/relationships/tags" Target="../tags/tag25.xml"/><Relationship Id="rId2" Type="http://schemas.openxmlformats.org/officeDocument/2006/relationships/image" Target="../media/image2.png"/><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image" Target="../media/image2.png"/><Relationship Id="rId10" Type="http://schemas.openxmlformats.org/officeDocument/2006/relationships/tags" Target="../tags/tag4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image" Target="../media/image3.png"/><Relationship Id="rId3" Type="http://schemas.openxmlformats.org/officeDocument/2006/relationships/tags" Target="../tags/tag48.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3"/>
            </p:custDataLst>
          </p:nvPr>
        </p:nvSpPr>
        <p:spPr>
          <a:xfrm>
            <a:off x="1346400" y="1486800"/>
            <a:ext cx="9504000" cy="1630800"/>
          </a:xfrm>
        </p:spPr>
        <p:txBody>
          <a:bodyPr lIns="90000" tIns="46800" rIns="90000" bIns="46800" anchor="t" anchorCtr="0">
            <a:normAutofit/>
          </a:bodyPr>
          <a:lstStyle>
            <a:lvl1pPr algn="ctr">
              <a:defRPr sz="10000" b="0" u="none" strike="noStrike" kern="1200" cap="none" spc="0" normalizeH="0" baseline="0">
                <a:solidFill>
                  <a:schemeClr val="accent1"/>
                </a:solidFill>
                <a:latin typeface="Arial" panose="020B0604020202020204" pitchFamily="34" charset="0"/>
                <a:ea typeface="Arial" panose="020B0604020202020204" pitchFamily="34" charset="0"/>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4"/>
            </p:custDataLst>
          </p:nvPr>
        </p:nvSpPr>
        <p:spPr>
          <a:xfrm>
            <a:off x="1346400" y="3232987"/>
            <a:ext cx="9504000" cy="720324"/>
          </a:xfrm>
        </p:spPr>
        <p:txBody>
          <a:bodyPr lIns="90000" tIns="46800" rIns="90000" bIns="46800">
            <a:normAutofit/>
          </a:bodyPr>
          <a:lstStyle>
            <a:lvl1pPr marL="0" indent="0" algn="ctr" eaLnBrk="1" fontAlgn="auto" latinLnBrk="0" hangingPunct="1">
              <a:lnSpc>
                <a:spcPct val="100000"/>
              </a:lnSpc>
              <a:buNone/>
              <a:defRPr sz="1800" u="none" strike="noStrike" kern="1200" cap="none" spc="0" normalizeH="0" baseline="0">
                <a:solidFill>
                  <a:schemeClr val="bg1"/>
                </a:solidFill>
                <a:uFillTx/>
                <a:latin typeface="Arial" panose="020B0604020202020204" pitchFamily="34" charset="0"/>
                <a:ea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3"/>
            </p:custDataLst>
          </p:nvPr>
        </p:nvPicPr>
        <p:blipFill>
          <a:blip r:embed="rId4" cstate="screen"/>
          <a:srcRect/>
          <a:stretch>
            <a:fillRect/>
          </a:stretch>
        </p:blipFill>
        <p:spPr>
          <a:xfrm>
            <a:off x="3298190" y="5614035"/>
            <a:ext cx="5594985" cy="1243965"/>
          </a:xfrm>
          <a:custGeom>
            <a:avLst/>
            <a:gdLst>
              <a:gd name="connsiteX0" fmla="*/ 0 w 12192000"/>
              <a:gd name="connsiteY0" fmla="*/ 0 h 2710543"/>
              <a:gd name="connsiteX1" fmla="*/ 12192000 w 12192000"/>
              <a:gd name="connsiteY1" fmla="*/ 0 h 2710543"/>
              <a:gd name="connsiteX2" fmla="*/ 12192000 w 12192000"/>
              <a:gd name="connsiteY2" fmla="*/ 2710543 h 2710543"/>
              <a:gd name="connsiteX3" fmla="*/ 0 w 12192000"/>
              <a:gd name="connsiteY3" fmla="*/ 2710543 h 2710543"/>
            </a:gdLst>
            <a:ahLst/>
            <a:cxnLst>
              <a:cxn ang="0">
                <a:pos x="connsiteX0" y="connsiteY0"/>
              </a:cxn>
              <a:cxn ang="0">
                <a:pos x="connsiteX1" y="connsiteY1"/>
              </a:cxn>
              <a:cxn ang="0">
                <a:pos x="connsiteX2" y="connsiteY2"/>
              </a:cxn>
              <a:cxn ang="0">
                <a:pos x="connsiteX3" y="connsiteY3"/>
              </a:cxn>
            </a:cxnLst>
            <a:rect l="l" t="t" r="r" b="b"/>
            <a:pathLst>
              <a:path w="12192000" h="2710543">
                <a:moveTo>
                  <a:pt x="0" y="0"/>
                </a:moveTo>
                <a:lnTo>
                  <a:pt x="12192000" y="0"/>
                </a:lnTo>
                <a:lnTo>
                  <a:pt x="12192000" y="2710543"/>
                </a:lnTo>
                <a:lnTo>
                  <a:pt x="0" y="2710543"/>
                </a:lnTo>
                <a:close/>
              </a:path>
            </a:pathLst>
          </a:custGeom>
        </p:spPr>
      </p:pic>
      <p:sp>
        <p:nvSpPr>
          <p:cNvPr id="3" name="日期占位符 2"/>
          <p:cNvSpPr>
            <a:spLocks noGrp="1"/>
          </p:cNvSpPr>
          <p:nvPr>
            <p:ph type="dt" sz="half" idx="10"/>
            <p:custDataLst>
              <p:tags r:id="rId5"/>
            </p:custDataLst>
          </p:nvPr>
        </p:nvSpPr>
        <p:spPr/>
        <p:txBody>
          <a:bodyPr/>
          <a:lstStyle>
            <a:lvl1pPr>
              <a:defRPr u="none" strike="noStrike" kern="1200" cap="none" spc="0" normalizeH="0">
                <a:latin typeface="Arial" panose="020B0604020202020204" pitchFamily="34" charset="0"/>
                <a:ea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u="none" strike="noStrike" kern="1200" cap="none" spc="0" normalizeH="0">
                <a:latin typeface="Arial" panose="020B0604020202020204" pitchFamily="34" charset="0"/>
                <a:ea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u="none" strike="noStrike" kern="1200" cap="none" spc="0" normalizeH="0">
                <a:latin typeface="Arial" panose="020B0604020202020204" pitchFamily="34" charset="0"/>
                <a:ea typeface="Arial" panose="020B0604020202020204" pitchFamily="34"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vl2pPr>
              <a:defRPr u="none" strike="noStrike" kern="1200" cap="none" spc="0" normalizeH="0" baseline="0">
                <a:solidFill>
                  <a:schemeClr val="bg1"/>
                </a:solidFill>
                <a:latin typeface="Arial" panose="020B0604020202020204" pitchFamily="34" charset="0"/>
                <a:ea typeface="Arial" panose="020B0604020202020204" pitchFamily="34" charset="0"/>
              </a:defRPr>
            </a:lvl2pPr>
            <a:lvl3pPr>
              <a:defRPr u="none" strike="noStrike" kern="1200" cap="none" spc="0" normalizeH="0" baseline="0">
                <a:solidFill>
                  <a:schemeClr val="bg1"/>
                </a:solidFill>
                <a:latin typeface="Arial" panose="020B0604020202020204" pitchFamily="34" charset="0"/>
                <a:ea typeface="Arial" panose="020B0604020202020204" pitchFamily="34" charset="0"/>
              </a:defRPr>
            </a:lvl3pPr>
            <a:lvl4pPr>
              <a:defRPr u="none" strike="noStrike" kern="1200" cap="none" spc="0" normalizeH="0" baseline="0">
                <a:solidFill>
                  <a:schemeClr val="bg1"/>
                </a:solidFill>
                <a:latin typeface="Arial" panose="020B0604020202020204" pitchFamily="34" charset="0"/>
                <a:ea typeface="Arial" panose="020B0604020202020204" pitchFamily="34" charset="0"/>
              </a:defRPr>
            </a:lvl4pPr>
            <a:lvl5pPr>
              <a:defRPr u="none" strike="noStrike" kern="1200" cap="none" spc="0" normalizeH="0" baseline="0">
                <a:solidFill>
                  <a:schemeClr val="bg1"/>
                </a:solidFill>
                <a:latin typeface="Arial" panose="020B0604020202020204" pitchFamily="34" charset="0"/>
                <a:ea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userDrawn="1">
            <p:ph type="title" hasCustomPrompt="1"/>
            <p:custDataLst>
              <p:tags r:id="rId3"/>
            </p:custDataLst>
          </p:nvPr>
        </p:nvSpPr>
        <p:spPr>
          <a:xfrm>
            <a:off x="1346400" y="1486800"/>
            <a:ext cx="9504000" cy="1630800"/>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10000" b="1" i="0" u="none" strike="noStrike" kern="1200" cap="none" spc="0" normalizeH="0" baseline="0" noProof="1" dirty="0">
                <a:solidFill>
                  <a:schemeClr val="accent1"/>
                </a:solidFill>
                <a:uFillTx/>
                <a:latin typeface="Arial" panose="020B0604020202020204" pitchFamily="34" charset="0"/>
                <a:ea typeface="Arial" panose="020B0604020202020204" pitchFamily="34" charset="0"/>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defRPr>
            </a:lvl1p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3"/>
            </p:custDataLst>
          </p:nvPr>
        </p:nvPicPr>
        <p:blipFill>
          <a:blip r:embed="rId4" cstate="screen"/>
          <a:srcRect/>
          <a:stretch>
            <a:fillRect/>
          </a:stretch>
        </p:blipFill>
        <p:spPr>
          <a:xfrm>
            <a:off x="3298190" y="5614035"/>
            <a:ext cx="5594985" cy="1243965"/>
          </a:xfrm>
          <a:custGeom>
            <a:avLst/>
            <a:gdLst>
              <a:gd name="connsiteX0" fmla="*/ 0 w 12192000"/>
              <a:gd name="connsiteY0" fmla="*/ 0 h 2710543"/>
              <a:gd name="connsiteX1" fmla="*/ 12192000 w 12192000"/>
              <a:gd name="connsiteY1" fmla="*/ 0 h 2710543"/>
              <a:gd name="connsiteX2" fmla="*/ 12192000 w 12192000"/>
              <a:gd name="connsiteY2" fmla="*/ 2710543 h 2710543"/>
              <a:gd name="connsiteX3" fmla="*/ 0 w 12192000"/>
              <a:gd name="connsiteY3" fmla="*/ 2710543 h 2710543"/>
            </a:gdLst>
            <a:ahLst/>
            <a:cxnLst>
              <a:cxn ang="0">
                <a:pos x="connsiteX0" y="connsiteY0"/>
              </a:cxn>
              <a:cxn ang="0">
                <a:pos x="connsiteX1" y="connsiteY1"/>
              </a:cxn>
              <a:cxn ang="0">
                <a:pos x="connsiteX2" y="connsiteY2"/>
              </a:cxn>
              <a:cxn ang="0">
                <a:pos x="connsiteX3" y="connsiteY3"/>
              </a:cxn>
            </a:cxnLst>
            <a:rect l="l" t="t" r="r" b="b"/>
            <a:pathLst>
              <a:path w="12192000" h="2710543">
                <a:moveTo>
                  <a:pt x="0" y="0"/>
                </a:moveTo>
                <a:lnTo>
                  <a:pt x="12192000" y="0"/>
                </a:lnTo>
                <a:lnTo>
                  <a:pt x="12192000" y="2710543"/>
                </a:lnTo>
                <a:lnTo>
                  <a:pt x="0" y="2710543"/>
                </a:lnTo>
                <a:close/>
              </a:path>
            </a:pathLst>
          </a:custGeom>
        </p:spPr>
      </p:pic>
      <p:sp>
        <p:nvSpPr>
          <p:cNvPr id="2" name="标题 1"/>
          <p:cNvSpPr>
            <a:spLocks noGrp="1"/>
          </p:cNvSpPr>
          <p:nvPr>
            <p:ph type="title"/>
            <p:custDataLst>
              <p:tags r:id="rId5"/>
            </p:custDataLst>
          </p:nvPr>
        </p:nvSpPr>
        <p:spPr/>
        <p:txBody>
          <a:bodyPr/>
          <a:lstStyle>
            <a:lvl1pPr>
              <a:defRPr b="1" u="none" strike="noStrike" kern="1200" cap="none" spc="0" normalizeH="0" baseline="0">
                <a:solidFill>
                  <a:schemeClr val="accent1"/>
                </a:solidFill>
                <a:latin typeface="Arial" panose="020B0604020202020204" pitchFamily="34" charset="0"/>
                <a:ea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u="none" strike="noStrike" kern="1200" cap="none" spc="0" normalizeH="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u="none" strike="noStrike" kern="1200" cap="none" spc="0" normalizeH="0">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u="none" strike="noStrike" kern="1200" cap="none" spc="0" normalizeH="0">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pic>
        <p:nvPicPr>
          <p:cNvPr id="9" name="图片 8"/>
          <p:cNvPicPr>
            <a:picLocks noChangeAspect="1"/>
          </p:cNvPicPr>
          <p:nvPr userDrawn="1">
            <p:custDataLst>
              <p:tags r:id="rId4"/>
            </p:custDataLst>
          </p:nvPr>
        </p:nvPicPr>
        <p:blipFill>
          <a:blip r:embed="rId5" cstate="screen"/>
          <a:srcRect/>
          <a:stretch>
            <a:fillRect/>
          </a:stretch>
        </p:blipFill>
        <p:spPr>
          <a:xfrm>
            <a:off x="6596742" y="5614055"/>
            <a:ext cx="5595257" cy="1243946"/>
          </a:xfrm>
          <a:custGeom>
            <a:avLst/>
            <a:gdLst>
              <a:gd name="connsiteX0" fmla="*/ 0 w 12192000"/>
              <a:gd name="connsiteY0" fmla="*/ 0 h 2710543"/>
              <a:gd name="connsiteX1" fmla="*/ 12192000 w 12192000"/>
              <a:gd name="connsiteY1" fmla="*/ 0 h 2710543"/>
              <a:gd name="connsiteX2" fmla="*/ 12192000 w 12192000"/>
              <a:gd name="connsiteY2" fmla="*/ 2710543 h 2710543"/>
              <a:gd name="connsiteX3" fmla="*/ 0 w 12192000"/>
              <a:gd name="connsiteY3" fmla="*/ 2710543 h 2710543"/>
            </a:gdLst>
            <a:ahLst/>
            <a:cxnLst>
              <a:cxn ang="0">
                <a:pos x="connsiteX0" y="connsiteY0"/>
              </a:cxn>
              <a:cxn ang="0">
                <a:pos x="connsiteX1" y="connsiteY1"/>
              </a:cxn>
              <a:cxn ang="0">
                <a:pos x="connsiteX2" y="connsiteY2"/>
              </a:cxn>
              <a:cxn ang="0">
                <a:pos x="connsiteX3" y="connsiteY3"/>
              </a:cxn>
            </a:cxnLst>
            <a:rect l="l" t="t" r="r" b="b"/>
            <a:pathLst>
              <a:path w="12192000" h="2710543">
                <a:moveTo>
                  <a:pt x="0" y="0"/>
                </a:moveTo>
                <a:lnTo>
                  <a:pt x="12192000" y="0"/>
                </a:lnTo>
                <a:lnTo>
                  <a:pt x="12192000" y="2710543"/>
                </a:lnTo>
                <a:lnTo>
                  <a:pt x="0" y="2710543"/>
                </a:lnTo>
                <a:close/>
              </a:path>
            </a:pathLst>
          </a:cu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1" u="none" strike="noStrike" kern="1200" cap="none" spc="0" normalizeH="0" baseline="0">
                <a:solidFill>
                  <a:schemeClr val="accent1"/>
                </a:solidFill>
                <a:latin typeface="Arial" panose="020B0604020202020204" pitchFamily="34" charset="0"/>
                <a:ea typeface="Arial" panose="020B0604020202020204" pitchFamily="34"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vl2pPr>
              <a:defRPr u="none" strike="noStrike" kern="1200" cap="none" spc="0" normalizeH="0" baseline="0">
                <a:solidFill>
                  <a:schemeClr val="bg1"/>
                </a:solidFill>
                <a:latin typeface="Arial" panose="020B0604020202020204" pitchFamily="34" charset="0"/>
                <a:ea typeface="Arial" panose="020B0604020202020204" pitchFamily="34" charset="0"/>
              </a:defRPr>
            </a:lvl2pPr>
            <a:lvl3pPr>
              <a:defRPr u="none" strike="noStrike" kern="1200" cap="none" spc="0" normalizeH="0" baseline="0">
                <a:solidFill>
                  <a:schemeClr val="bg1"/>
                </a:solidFill>
                <a:latin typeface="Arial" panose="020B0604020202020204" pitchFamily="34" charset="0"/>
                <a:ea typeface="Arial" panose="020B0604020202020204" pitchFamily="34" charset="0"/>
              </a:defRPr>
            </a:lvl3pPr>
            <a:lvl4pPr>
              <a:defRPr u="none" strike="noStrike" kern="1200" cap="none" spc="0" normalizeH="0" baseline="0">
                <a:solidFill>
                  <a:schemeClr val="bg1"/>
                </a:solidFill>
                <a:latin typeface="Arial" panose="020B0604020202020204" pitchFamily="34" charset="0"/>
                <a:ea typeface="Arial" panose="020B0604020202020204" pitchFamily="34" charset="0"/>
              </a:defRPr>
            </a:lvl4pPr>
            <a:lvl5pPr>
              <a:defRPr u="none" strike="noStrike" kern="1200" cap="none" spc="0" normalizeH="0" baseline="0">
                <a:solidFill>
                  <a:schemeClr val="bg1"/>
                </a:solidFill>
                <a:latin typeface="Arial" panose="020B0604020202020204" pitchFamily="34" charset="0"/>
                <a:ea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sym typeface="+mn-ea"/>
            </a:endParaRPr>
          </a:p>
        </p:txBody>
      </p:sp>
      <p:grpSp>
        <p:nvGrpSpPr>
          <p:cNvPr id="13" name="组合 12"/>
          <p:cNvGrpSpPr/>
          <p:nvPr userDrawn="1">
            <p:custDataLst>
              <p:tags r:id="rId4"/>
            </p:custDataLst>
          </p:nvPr>
        </p:nvGrpSpPr>
        <p:grpSpPr>
          <a:xfrm>
            <a:off x="55245" y="4912360"/>
            <a:ext cx="12136755" cy="1945005"/>
            <a:chOff x="87" y="7736"/>
            <a:chExt cx="19113" cy="3063"/>
          </a:xfrm>
        </p:grpSpPr>
        <p:pic>
          <p:nvPicPr>
            <p:cNvPr id="11" name="图片 10"/>
            <p:cNvPicPr/>
            <p:nvPr userDrawn="1">
              <p:custDataLst>
                <p:tags r:id="rId5"/>
              </p:custDataLst>
            </p:nvPr>
          </p:nvPicPr>
          <p:blipFill>
            <a:blip r:embed="rId6" cstate="screen"/>
            <a:srcRect/>
            <a:stretch>
              <a:fillRect/>
            </a:stretch>
          </p:blipFill>
          <p:spPr>
            <a:xfrm>
              <a:off x="16540" y="8765"/>
              <a:ext cx="2660" cy="2035"/>
            </a:xfrm>
            <a:custGeom>
              <a:avLst/>
              <a:gdLst>
                <a:gd name="connsiteX0" fmla="*/ 874459 w 2249659"/>
                <a:gd name="connsiteY0" fmla="*/ 0 h 1721228"/>
                <a:gd name="connsiteX1" fmla="*/ 2249659 w 2249659"/>
                <a:gd name="connsiteY1" fmla="*/ 0 h 1721228"/>
                <a:gd name="connsiteX2" fmla="*/ 2249659 w 2249659"/>
                <a:gd name="connsiteY2" fmla="*/ 1721228 h 1721228"/>
                <a:gd name="connsiteX3" fmla="*/ 0 w 2249659"/>
                <a:gd name="connsiteY3" fmla="*/ 1721228 h 1721228"/>
                <a:gd name="connsiteX4" fmla="*/ 0 w 2249659"/>
                <a:gd name="connsiteY4" fmla="*/ 287913 h 1721228"/>
                <a:gd name="connsiteX5" fmla="*/ 874459 w 2249659"/>
                <a:gd name="connsiteY5" fmla="*/ 287913 h 172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9659" h="1721228">
                  <a:moveTo>
                    <a:pt x="874459" y="0"/>
                  </a:moveTo>
                  <a:lnTo>
                    <a:pt x="2249659" y="0"/>
                  </a:lnTo>
                  <a:lnTo>
                    <a:pt x="2249659" y="1721228"/>
                  </a:lnTo>
                  <a:lnTo>
                    <a:pt x="0" y="1721228"/>
                  </a:lnTo>
                  <a:lnTo>
                    <a:pt x="0" y="287913"/>
                  </a:lnTo>
                  <a:lnTo>
                    <a:pt x="874459" y="287913"/>
                  </a:lnTo>
                  <a:close/>
                </a:path>
              </a:pathLst>
            </a:custGeom>
          </p:spPr>
        </p:pic>
        <p:pic>
          <p:nvPicPr>
            <p:cNvPr id="10" name="图片 9"/>
            <p:cNvPicPr>
              <a:picLocks noChangeAspect="1"/>
            </p:cNvPicPr>
            <p:nvPr userDrawn="1">
              <p:custDataLst>
                <p:tags r:id="rId7"/>
              </p:custDataLst>
            </p:nvPr>
          </p:nvPicPr>
          <p:blipFill>
            <a:blip r:embed="rId8" cstate="screen"/>
            <a:srcRect/>
            <a:stretch>
              <a:fillRect/>
            </a:stretch>
          </p:blipFill>
          <p:spPr>
            <a:xfrm>
              <a:off x="87" y="7736"/>
              <a:ext cx="2160" cy="3037"/>
            </a:xfrm>
            <a:custGeom>
              <a:avLst/>
              <a:gdLst>
                <a:gd name="connsiteX0" fmla="*/ 0 w 1796144"/>
                <a:gd name="connsiteY0" fmla="*/ 0 h 2525486"/>
                <a:gd name="connsiteX1" fmla="*/ 1796144 w 1796144"/>
                <a:gd name="connsiteY1" fmla="*/ 0 h 2525486"/>
                <a:gd name="connsiteX2" fmla="*/ 1796144 w 1796144"/>
                <a:gd name="connsiteY2" fmla="*/ 2525486 h 2525486"/>
                <a:gd name="connsiteX3" fmla="*/ 0 w 1796144"/>
                <a:gd name="connsiteY3" fmla="*/ 2525486 h 2525486"/>
              </a:gdLst>
              <a:ahLst/>
              <a:cxnLst>
                <a:cxn ang="0">
                  <a:pos x="connsiteX0" y="connsiteY0"/>
                </a:cxn>
                <a:cxn ang="0">
                  <a:pos x="connsiteX1" y="connsiteY1"/>
                </a:cxn>
                <a:cxn ang="0">
                  <a:pos x="connsiteX2" y="connsiteY2"/>
                </a:cxn>
                <a:cxn ang="0">
                  <a:pos x="connsiteX3" y="connsiteY3"/>
                </a:cxn>
              </a:cxnLst>
              <a:rect l="l" t="t" r="r" b="b"/>
              <a:pathLst>
                <a:path w="1796144" h="2525486">
                  <a:moveTo>
                    <a:pt x="0" y="0"/>
                  </a:moveTo>
                  <a:lnTo>
                    <a:pt x="1796144" y="0"/>
                  </a:lnTo>
                  <a:lnTo>
                    <a:pt x="1796144" y="2525486"/>
                  </a:lnTo>
                  <a:lnTo>
                    <a:pt x="0" y="2525486"/>
                  </a:lnTo>
                  <a:close/>
                </a:path>
              </a:pathLst>
            </a:custGeom>
          </p:spPr>
        </p:pic>
      </p:grpSp>
      <p:sp>
        <p:nvSpPr>
          <p:cNvPr id="2" name="标题 1"/>
          <p:cNvSpPr>
            <a:spLocks noGrp="1"/>
          </p:cNvSpPr>
          <p:nvPr>
            <p:ph type="title" hasCustomPrompt="1"/>
            <p:custDataLst>
              <p:tags r:id="rId9"/>
            </p:custDataLst>
          </p:nvPr>
        </p:nvSpPr>
        <p:spPr>
          <a:xfrm>
            <a:off x="583200" y="770400"/>
            <a:ext cx="3960000" cy="882000"/>
          </a:xfrm>
        </p:spPr>
        <p:txBody>
          <a:bodyPr anchor="ctr"/>
          <a:lstStyle>
            <a:lvl1pPr>
              <a:defRPr sz="3600" u="none" strike="noStrike" kern="1200" cap="none" spc="0" normalizeH="0" baseline="0">
                <a:solidFill>
                  <a:schemeClr val="accent1"/>
                </a:solidFill>
                <a:latin typeface="Arial" panose="020B0604020202020204" pitchFamily="34" charset="0"/>
                <a:ea typeface="Arial" panose="020B0604020202020204" pitchFamily="34"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u="none" strike="noStrike" kern="1200" cap="none" spc="0" normalizeH="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u="none" strike="noStrike" kern="1200" cap="none" spc="0" normalizeH="0">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vl2pPr>
              <a:defRPr u="none" strike="noStrike" kern="1200" cap="none" spc="0" normalizeH="0" baseline="0">
                <a:solidFill>
                  <a:schemeClr val="bg1"/>
                </a:solidFill>
                <a:latin typeface="Arial" panose="020B0604020202020204" pitchFamily="34" charset="0"/>
                <a:ea typeface="Arial" panose="020B0604020202020204" pitchFamily="34" charset="0"/>
              </a:defRPr>
            </a:lvl2pPr>
            <a:lvl3pPr>
              <a:defRPr u="none" strike="noStrike" kern="1200" cap="none" spc="0" normalizeH="0" baseline="0">
                <a:solidFill>
                  <a:schemeClr val="bg1"/>
                </a:solidFill>
                <a:latin typeface="Arial" panose="020B0604020202020204" pitchFamily="34" charset="0"/>
                <a:ea typeface="Arial" panose="020B0604020202020204" pitchFamily="34" charset="0"/>
              </a:defRPr>
            </a:lvl3pPr>
            <a:lvl4pPr>
              <a:defRPr u="none" strike="noStrike" kern="1200" cap="none" spc="0" normalizeH="0" baseline="0">
                <a:solidFill>
                  <a:schemeClr val="bg1"/>
                </a:solidFill>
                <a:latin typeface="Arial" panose="020B0604020202020204" pitchFamily="34" charset="0"/>
                <a:ea typeface="Arial" panose="020B0604020202020204" pitchFamily="34" charset="0"/>
              </a:defRPr>
            </a:lvl4pPr>
            <a:lvl5pPr>
              <a:defRPr u="none" strike="noStrike" kern="1200" cap="none" spc="0" normalizeH="0" baseline="0">
                <a:solidFill>
                  <a:schemeClr val="bg1"/>
                </a:solidFill>
                <a:latin typeface="Arial" panose="020B0604020202020204" pitchFamily="34" charset="0"/>
                <a:ea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8"/>
            <a:ext cx="6480000" cy="5087937"/>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vl2pPr>
              <a:defRPr u="none" strike="noStrike" kern="1200" cap="none" spc="0" normalizeH="0" baseline="0">
                <a:solidFill>
                  <a:schemeClr val="bg1"/>
                </a:solidFill>
                <a:latin typeface="Arial" panose="020B0604020202020204" pitchFamily="34" charset="0"/>
                <a:ea typeface="Arial" panose="020B0604020202020204" pitchFamily="34" charset="0"/>
              </a:defRPr>
            </a:lvl2pPr>
            <a:lvl3pPr>
              <a:defRPr u="none" strike="noStrike" kern="1200" cap="none" spc="0" normalizeH="0" baseline="0">
                <a:solidFill>
                  <a:schemeClr val="bg1"/>
                </a:solidFill>
                <a:latin typeface="Arial" panose="020B0604020202020204" pitchFamily="34" charset="0"/>
                <a:ea typeface="Arial" panose="020B0604020202020204" pitchFamily="34" charset="0"/>
              </a:defRPr>
            </a:lvl3pPr>
            <a:lvl4pPr>
              <a:defRPr u="none" strike="noStrike" kern="1200" cap="none" spc="0" normalizeH="0" baseline="0">
                <a:solidFill>
                  <a:schemeClr val="bg1"/>
                </a:solidFill>
                <a:latin typeface="Arial" panose="020B0604020202020204" pitchFamily="34" charset="0"/>
                <a:ea typeface="Arial" panose="020B0604020202020204" pitchFamily="34" charset="0"/>
              </a:defRPr>
            </a:lvl4pPr>
            <a:lvl5pPr>
              <a:defRPr u="none" strike="noStrike" kern="1200" cap="none" spc="0" normalizeH="0" baseline="0">
                <a:solidFill>
                  <a:schemeClr val="bg1"/>
                </a:solidFill>
                <a:latin typeface="Arial" panose="020B0604020202020204" pitchFamily="34" charset="0"/>
                <a:ea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5" name="图片 14"/>
          <p:cNvPicPr/>
          <p:nvPr userDrawn="1">
            <p:custDataLst>
              <p:tags r:id="rId3"/>
            </p:custDataLst>
          </p:nvPr>
        </p:nvPicPr>
        <p:blipFill>
          <a:blip r:embed="rId4" cstate="screen"/>
          <a:srcRect/>
          <a:stretch>
            <a:fillRect/>
          </a:stretch>
        </p:blipFill>
        <p:spPr>
          <a:xfrm>
            <a:off x="10502900" y="5565775"/>
            <a:ext cx="1689100" cy="1292225"/>
          </a:xfrm>
          <a:custGeom>
            <a:avLst/>
            <a:gdLst>
              <a:gd name="connsiteX0" fmla="*/ 874459 w 2249659"/>
              <a:gd name="connsiteY0" fmla="*/ 0 h 1721228"/>
              <a:gd name="connsiteX1" fmla="*/ 2249659 w 2249659"/>
              <a:gd name="connsiteY1" fmla="*/ 0 h 1721228"/>
              <a:gd name="connsiteX2" fmla="*/ 2249659 w 2249659"/>
              <a:gd name="connsiteY2" fmla="*/ 1721228 h 1721228"/>
              <a:gd name="connsiteX3" fmla="*/ 0 w 2249659"/>
              <a:gd name="connsiteY3" fmla="*/ 1721228 h 1721228"/>
              <a:gd name="connsiteX4" fmla="*/ 0 w 2249659"/>
              <a:gd name="connsiteY4" fmla="*/ 287913 h 1721228"/>
              <a:gd name="connsiteX5" fmla="*/ 874459 w 2249659"/>
              <a:gd name="connsiteY5" fmla="*/ 287913 h 172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9659" h="1721228">
                <a:moveTo>
                  <a:pt x="874459" y="0"/>
                </a:moveTo>
                <a:lnTo>
                  <a:pt x="2249659" y="0"/>
                </a:lnTo>
                <a:lnTo>
                  <a:pt x="2249659" y="1721228"/>
                </a:lnTo>
                <a:lnTo>
                  <a:pt x="0" y="1721228"/>
                </a:lnTo>
                <a:lnTo>
                  <a:pt x="0" y="287913"/>
                </a:lnTo>
                <a:lnTo>
                  <a:pt x="874459" y="287913"/>
                </a:lnTo>
                <a:close/>
              </a:path>
            </a:pathLst>
          </a:custGeom>
        </p:spPr>
      </p:pic>
      <p:sp>
        <p:nvSpPr>
          <p:cNvPr id="10" name="矩形 9"/>
          <p:cNvSpPr/>
          <p:nvPr userDrawn="1">
            <p:custDataLst>
              <p:tags r:id="rId5"/>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sym typeface="+mn-ea"/>
            </a:endParaRPr>
          </a:p>
        </p:txBody>
      </p:sp>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u="none" strike="noStrike" kern="1200" cap="none" spc="0" normalizeH="0" baseline="0">
                <a:solidFill>
                  <a:schemeClr val="accent1"/>
                </a:solidFill>
                <a:latin typeface="Arial" panose="020B0604020202020204" pitchFamily="34" charset="0"/>
                <a:ea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u="none" strike="noStrike" kern="1200" cap="none" spc="0" normalizeH="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u="none" strike="noStrike" kern="1200" cap="none" spc="0" normalizeH="0">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u="none" strike="noStrike" kern="1200" cap="none" spc="0" normalizeH="0">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u="none" strike="noStrike" kern="1200" cap="none" spc="0" normalizeH="0" baseline="0">
                <a:solidFill>
                  <a:schemeClr val="bg1"/>
                </a:solidFill>
                <a:latin typeface="Arial" panose="020B0604020202020204" pitchFamily="34" charset="0"/>
                <a:ea typeface="Arial" panose="020B0604020202020204" pitchFamily="34"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vl2pPr>
              <a:defRPr u="none" strike="noStrike" kern="1200" cap="none" spc="0" normalizeH="0" baseline="0">
                <a:solidFill>
                  <a:schemeClr val="bg1"/>
                </a:solidFill>
                <a:latin typeface="Arial" panose="020B0604020202020204" pitchFamily="34" charset="0"/>
                <a:ea typeface="Arial" panose="020B0604020202020204" pitchFamily="34" charset="0"/>
              </a:defRPr>
            </a:lvl2pPr>
            <a:lvl3pPr>
              <a:defRPr u="none" strike="noStrike" kern="1200" cap="none" spc="0" normalizeH="0" baseline="0">
                <a:solidFill>
                  <a:schemeClr val="bg1"/>
                </a:solidFill>
                <a:latin typeface="Arial" panose="020B0604020202020204" pitchFamily="34" charset="0"/>
                <a:ea typeface="Arial" panose="020B0604020202020204" pitchFamily="34" charset="0"/>
              </a:defRPr>
            </a:lvl3pPr>
            <a:lvl4pPr>
              <a:defRPr u="none" strike="noStrike" kern="1200" cap="none" spc="0" normalizeH="0" baseline="0">
                <a:solidFill>
                  <a:schemeClr val="bg1"/>
                </a:solidFill>
                <a:latin typeface="Arial" panose="020B0604020202020204" pitchFamily="34" charset="0"/>
                <a:ea typeface="Arial" panose="020B0604020202020204" pitchFamily="34" charset="0"/>
              </a:defRPr>
            </a:lvl4pPr>
            <a:lvl5pPr>
              <a:defRPr u="none" strike="noStrike" kern="1200" cap="none" spc="0" normalizeH="0" baseline="0">
                <a:solidFill>
                  <a:schemeClr val="bg1"/>
                </a:solidFill>
                <a:latin typeface="Arial" panose="020B0604020202020204" pitchFamily="34" charset="0"/>
                <a:ea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sym typeface="+mn-ea"/>
            </a:endParaRPr>
          </a:p>
        </p:txBody>
      </p:sp>
      <p:pic>
        <p:nvPicPr>
          <p:cNvPr id="10" name="图片 9"/>
          <p:cNvPicPr>
            <a:picLocks noChangeAspect="1"/>
          </p:cNvPicPr>
          <p:nvPr userDrawn="1">
            <p:custDataLst>
              <p:tags r:id="rId4"/>
            </p:custDataLst>
          </p:nvPr>
        </p:nvPicPr>
        <p:blipFill>
          <a:blip r:embed="rId5" cstate="screen"/>
          <a:srcRect/>
          <a:stretch>
            <a:fillRect/>
          </a:stretch>
        </p:blipFill>
        <p:spPr>
          <a:xfrm>
            <a:off x="9643200" y="5825841"/>
            <a:ext cx="2548800" cy="1032159"/>
          </a:xfrm>
          <a:custGeom>
            <a:avLst/>
            <a:gdLst>
              <a:gd name="connsiteX0" fmla="*/ 0 w 6585856"/>
              <a:gd name="connsiteY0" fmla="*/ 0 h 2667000"/>
              <a:gd name="connsiteX1" fmla="*/ 6585856 w 6585856"/>
              <a:gd name="connsiteY1" fmla="*/ 0 h 2667000"/>
              <a:gd name="connsiteX2" fmla="*/ 6585856 w 6585856"/>
              <a:gd name="connsiteY2" fmla="*/ 2667000 h 2667000"/>
              <a:gd name="connsiteX3" fmla="*/ 0 w 6585856"/>
              <a:gd name="connsiteY3" fmla="*/ 2667000 h 2667000"/>
            </a:gdLst>
            <a:ahLst/>
            <a:cxnLst>
              <a:cxn ang="0">
                <a:pos x="connsiteX0" y="connsiteY0"/>
              </a:cxn>
              <a:cxn ang="0">
                <a:pos x="connsiteX1" y="connsiteY1"/>
              </a:cxn>
              <a:cxn ang="0">
                <a:pos x="connsiteX2" y="connsiteY2"/>
              </a:cxn>
              <a:cxn ang="0">
                <a:pos x="connsiteX3" y="connsiteY3"/>
              </a:cxn>
            </a:cxnLst>
            <a:rect l="l" t="t" r="r" b="b"/>
            <a:pathLst>
              <a:path w="6585856" h="2667000">
                <a:moveTo>
                  <a:pt x="0" y="0"/>
                </a:moveTo>
                <a:lnTo>
                  <a:pt x="6585856" y="0"/>
                </a:lnTo>
                <a:lnTo>
                  <a:pt x="6585856" y="2667000"/>
                </a:lnTo>
                <a:lnTo>
                  <a:pt x="0" y="2667000"/>
                </a:lnTo>
                <a:close/>
              </a:path>
            </a:pathLst>
          </a:custGeom>
        </p:spPr>
      </p:pic>
      <p:sp>
        <p:nvSpPr>
          <p:cNvPr id="2" name="标题 1"/>
          <p:cNvSpPr>
            <a:spLocks noGrp="1"/>
          </p:cNvSpPr>
          <p:nvPr>
            <p:ph type="title"/>
            <p:custDataLst>
              <p:tags r:id="rId6"/>
            </p:custDataLst>
          </p:nvPr>
        </p:nvSpPr>
        <p:spPr>
          <a:xfrm>
            <a:off x="604800" y="669600"/>
            <a:ext cx="10976400" cy="565200"/>
          </a:xfrm>
        </p:spPr>
        <p:txBody>
          <a:bodyPr anchor="ctr"/>
          <a:lstStyle>
            <a:lvl1pPr algn="ctr">
              <a:defRPr sz="3200" u="none" strike="noStrike" kern="1200" cap="none" spc="0" normalizeH="0" baseline="0">
                <a:solidFill>
                  <a:schemeClr val="accent1"/>
                </a:solidFill>
                <a:latin typeface="Arial" panose="020B0604020202020204" pitchFamily="34" charset="0"/>
                <a:ea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u="none" strike="noStrike" kern="1200" cap="none" spc="0" normalizeH="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u="none" strike="noStrike" kern="1200" cap="none" spc="0" normalizeH="0">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u="none" strike="noStrike" kern="1200" cap="none" spc="0" normalizeH="0">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604837" y="1681200"/>
            <a:ext cx="10990800" cy="3211200"/>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vl2pPr>
              <a:defRPr u="none" strike="noStrike" kern="1200" cap="none" spc="0" normalizeH="0" baseline="0">
                <a:solidFill>
                  <a:schemeClr val="bg1"/>
                </a:solidFill>
                <a:latin typeface="Arial" panose="020B0604020202020204" pitchFamily="34" charset="0"/>
                <a:ea typeface="Arial" panose="020B0604020202020204" pitchFamily="34" charset="0"/>
              </a:defRPr>
            </a:lvl2pPr>
            <a:lvl3pPr>
              <a:defRPr u="none" strike="noStrike" kern="1200" cap="none" spc="0" normalizeH="0" baseline="0">
                <a:solidFill>
                  <a:schemeClr val="bg1"/>
                </a:solidFill>
                <a:latin typeface="Arial" panose="020B0604020202020204" pitchFamily="34" charset="0"/>
                <a:ea typeface="Arial" panose="020B0604020202020204" pitchFamily="34" charset="0"/>
              </a:defRPr>
            </a:lvl3pPr>
            <a:lvl4pPr>
              <a:defRPr u="none" strike="noStrike" kern="1200" cap="none" spc="0" normalizeH="0" baseline="0">
                <a:solidFill>
                  <a:schemeClr val="bg1"/>
                </a:solidFill>
                <a:latin typeface="Arial" panose="020B0604020202020204" pitchFamily="34" charset="0"/>
                <a:ea typeface="Arial" panose="020B0604020202020204" pitchFamily="34" charset="0"/>
              </a:defRPr>
            </a:lvl4pPr>
            <a:lvl5pPr>
              <a:defRPr u="none" strike="noStrike" kern="1200" cap="none" spc="0" normalizeH="0" baseline="0">
                <a:solidFill>
                  <a:schemeClr val="bg1"/>
                </a:solidFill>
                <a:latin typeface="Arial" panose="020B0604020202020204" pitchFamily="34" charset="0"/>
                <a:ea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1"/>
            </p:custDataLst>
          </p:nvPr>
        </p:nvSpPr>
        <p:spPr>
          <a:xfrm>
            <a:off x="594000" y="5180400"/>
            <a:ext cx="11001600" cy="1011600"/>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3"/>
            </p:custDataLst>
          </p:nvPr>
        </p:nvPicPr>
        <p:blipFill>
          <a:blip r:embed="rId4" cstate="screen"/>
          <a:srcRect/>
          <a:stretch>
            <a:fillRect/>
          </a:stretch>
        </p:blipFill>
        <p:spPr>
          <a:xfrm>
            <a:off x="0" y="5648400"/>
            <a:ext cx="1164739" cy="1209600"/>
          </a:xfrm>
          <a:custGeom>
            <a:avLst/>
            <a:gdLst>
              <a:gd name="connsiteX0" fmla="*/ 0 w 2419029"/>
              <a:gd name="connsiteY0" fmla="*/ 0 h 2512200"/>
              <a:gd name="connsiteX1" fmla="*/ 2419029 w 2419029"/>
              <a:gd name="connsiteY1" fmla="*/ 0 h 2512200"/>
              <a:gd name="connsiteX2" fmla="*/ 2419029 w 2419029"/>
              <a:gd name="connsiteY2" fmla="*/ 2512200 h 2512200"/>
              <a:gd name="connsiteX3" fmla="*/ 0 w 2419029"/>
              <a:gd name="connsiteY3" fmla="*/ 2512200 h 2512200"/>
            </a:gdLst>
            <a:ahLst/>
            <a:cxnLst>
              <a:cxn ang="0">
                <a:pos x="connsiteX0" y="connsiteY0"/>
              </a:cxn>
              <a:cxn ang="0">
                <a:pos x="connsiteX1" y="connsiteY1"/>
              </a:cxn>
              <a:cxn ang="0">
                <a:pos x="connsiteX2" y="connsiteY2"/>
              </a:cxn>
              <a:cxn ang="0">
                <a:pos x="connsiteX3" y="connsiteY3"/>
              </a:cxn>
            </a:cxnLst>
            <a:rect l="l" t="t" r="r" b="b"/>
            <a:pathLst>
              <a:path w="2419029" h="2512200">
                <a:moveTo>
                  <a:pt x="0" y="0"/>
                </a:moveTo>
                <a:lnTo>
                  <a:pt x="2419029" y="0"/>
                </a:lnTo>
                <a:lnTo>
                  <a:pt x="2419029" y="2512200"/>
                </a:lnTo>
                <a:lnTo>
                  <a:pt x="0" y="2512200"/>
                </a:lnTo>
                <a:close/>
              </a:path>
            </a:pathLst>
          </a:custGeom>
        </p:spPr>
      </p:pic>
      <p:pic>
        <p:nvPicPr>
          <p:cNvPr id="14" name="图片 13"/>
          <p:cNvPicPr>
            <a:picLocks noChangeAspect="1"/>
          </p:cNvPicPr>
          <p:nvPr userDrawn="1">
            <p:custDataLst>
              <p:tags r:id="rId5"/>
            </p:custDataLst>
          </p:nvPr>
        </p:nvPicPr>
        <p:blipFill>
          <a:blip r:embed="rId6" cstate="screen"/>
          <a:srcRect/>
          <a:stretch>
            <a:fillRect/>
          </a:stretch>
        </p:blipFill>
        <p:spPr>
          <a:xfrm>
            <a:off x="1131425" y="5648400"/>
            <a:ext cx="1098317" cy="1209600"/>
          </a:xfrm>
          <a:custGeom>
            <a:avLst/>
            <a:gdLst>
              <a:gd name="connsiteX0" fmla="*/ 0 w 2471057"/>
              <a:gd name="connsiteY0" fmla="*/ 0 h 2721429"/>
              <a:gd name="connsiteX1" fmla="*/ 2471057 w 2471057"/>
              <a:gd name="connsiteY1" fmla="*/ 0 h 2721429"/>
              <a:gd name="connsiteX2" fmla="*/ 2471057 w 2471057"/>
              <a:gd name="connsiteY2" fmla="*/ 2721429 h 2721429"/>
              <a:gd name="connsiteX3" fmla="*/ 0 w 2471057"/>
              <a:gd name="connsiteY3" fmla="*/ 2721429 h 2721429"/>
            </a:gdLst>
            <a:ahLst/>
            <a:cxnLst>
              <a:cxn ang="0">
                <a:pos x="connsiteX0" y="connsiteY0"/>
              </a:cxn>
              <a:cxn ang="0">
                <a:pos x="connsiteX1" y="connsiteY1"/>
              </a:cxn>
              <a:cxn ang="0">
                <a:pos x="connsiteX2" y="connsiteY2"/>
              </a:cxn>
              <a:cxn ang="0">
                <a:pos x="connsiteX3" y="connsiteY3"/>
              </a:cxn>
            </a:cxnLst>
            <a:rect l="l" t="t" r="r" b="b"/>
            <a:pathLst>
              <a:path w="2471057" h="2721429">
                <a:moveTo>
                  <a:pt x="0" y="0"/>
                </a:moveTo>
                <a:lnTo>
                  <a:pt x="2471057" y="0"/>
                </a:lnTo>
                <a:lnTo>
                  <a:pt x="2471057" y="2721429"/>
                </a:lnTo>
                <a:lnTo>
                  <a:pt x="0" y="2721429"/>
                </a:lnTo>
                <a:close/>
              </a:path>
            </a:pathLst>
          </a:custGeom>
        </p:spPr>
      </p:pic>
      <p:sp>
        <p:nvSpPr>
          <p:cNvPr id="10" name="矩形 9"/>
          <p:cNvSpPr/>
          <p:nvPr userDrawn="1">
            <p:custDataLst>
              <p:tags r:id="rId7"/>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accent1"/>
              </a:solidFill>
              <a:latin typeface="Arial" panose="020B0604020202020204" pitchFamily="34" charset="0"/>
              <a:sym typeface="+mn-ea"/>
            </a:endParaRPr>
          </a:p>
        </p:txBody>
      </p:sp>
      <p:sp>
        <p:nvSpPr>
          <p:cNvPr id="2" name="标题 1"/>
          <p:cNvSpPr>
            <a:spLocks noGrp="1"/>
          </p:cNvSpPr>
          <p:nvPr>
            <p:ph type="title"/>
            <p:custDataLst>
              <p:tags r:id="rId8"/>
            </p:custDataLst>
          </p:nvPr>
        </p:nvSpPr>
        <p:spPr>
          <a:xfrm>
            <a:off x="579600" y="237600"/>
            <a:ext cx="11037600" cy="441964"/>
          </a:xfrm>
        </p:spPr>
        <p:txBody>
          <a:bodyPr/>
          <a:lstStyle>
            <a:lvl1pPr>
              <a:defRPr u="none" strike="noStrike" kern="1200" cap="none" spc="0" normalizeH="0" baseline="0">
                <a:solidFill>
                  <a:schemeClr val="accent1"/>
                </a:solidFill>
                <a:latin typeface="Arial" panose="020B0604020202020204" pitchFamily="34" charset="0"/>
                <a:ea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u="none" strike="noStrike" kern="1200" cap="none" spc="0" normalizeH="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u="none" strike="noStrike" kern="1200" cap="none" spc="0" normalizeH="0">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u="none" strike="noStrike" kern="1200" cap="none" spc="0" normalizeH="0">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vl2pPr>
              <a:defRPr u="none" strike="noStrike" kern="1200" cap="none" spc="0" normalizeH="0" baseline="0">
                <a:solidFill>
                  <a:schemeClr val="bg1"/>
                </a:solidFill>
                <a:latin typeface="Arial" panose="020B0604020202020204" pitchFamily="34" charset="0"/>
                <a:ea typeface="Arial" panose="020B0604020202020204" pitchFamily="34" charset="0"/>
              </a:defRPr>
            </a:lvl2pPr>
            <a:lvl3pPr>
              <a:defRPr u="none" strike="noStrike" kern="1200" cap="none" spc="0" normalizeH="0" baseline="0">
                <a:solidFill>
                  <a:schemeClr val="bg1"/>
                </a:solidFill>
                <a:latin typeface="Arial" panose="020B0604020202020204" pitchFamily="34" charset="0"/>
                <a:ea typeface="Arial" panose="020B0604020202020204" pitchFamily="34" charset="0"/>
              </a:defRPr>
            </a:lvl3pPr>
            <a:lvl4pPr>
              <a:defRPr u="none" strike="noStrike" kern="1200" cap="none" spc="0" normalizeH="0" baseline="0">
                <a:solidFill>
                  <a:schemeClr val="bg1"/>
                </a:solidFill>
                <a:latin typeface="Arial" panose="020B0604020202020204" pitchFamily="34" charset="0"/>
                <a:ea typeface="Arial" panose="020B0604020202020204" pitchFamily="34" charset="0"/>
              </a:defRPr>
            </a:lvl4pPr>
            <a:lvl5pPr>
              <a:defRPr u="none" strike="noStrike" kern="1200" cap="none" spc="0" normalizeH="0" baseline="0">
                <a:solidFill>
                  <a:schemeClr val="bg1"/>
                </a:solidFill>
                <a:latin typeface="Arial" panose="020B0604020202020204" pitchFamily="34" charset="0"/>
                <a:ea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vl2pPr>
              <a:defRPr u="none" strike="noStrike" kern="1200" cap="none" spc="0" normalizeH="0" baseline="0">
                <a:solidFill>
                  <a:schemeClr val="bg1"/>
                </a:solidFill>
                <a:latin typeface="Arial" panose="020B0604020202020204" pitchFamily="34" charset="0"/>
                <a:ea typeface="Arial" panose="020B0604020202020204" pitchFamily="34" charset="0"/>
              </a:defRPr>
            </a:lvl2pPr>
            <a:lvl3pPr>
              <a:defRPr u="none" strike="noStrike" kern="1200" cap="none" spc="0" normalizeH="0" baseline="0">
                <a:solidFill>
                  <a:schemeClr val="bg1"/>
                </a:solidFill>
                <a:latin typeface="Arial" panose="020B0604020202020204" pitchFamily="34" charset="0"/>
                <a:ea typeface="Arial" panose="020B0604020202020204" pitchFamily="34" charset="0"/>
              </a:defRPr>
            </a:lvl3pPr>
            <a:lvl4pPr>
              <a:defRPr u="none" strike="noStrike" kern="1200" cap="none" spc="0" normalizeH="0" baseline="0">
                <a:solidFill>
                  <a:schemeClr val="bg1"/>
                </a:solidFill>
                <a:latin typeface="Arial" panose="020B0604020202020204" pitchFamily="34" charset="0"/>
                <a:ea typeface="Arial" panose="020B0604020202020204" pitchFamily="34" charset="0"/>
              </a:defRPr>
            </a:lvl4pPr>
            <a:lvl5pPr>
              <a:defRPr u="none" strike="noStrike" kern="1200" cap="none" spc="0" normalizeH="0" baseline="0">
                <a:solidFill>
                  <a:schemeClr val="bg1"/>
                </a:solidFill>
                <a:latin typeface="Arial" panose="020B0604020202020204" pitchFamily="34" charset="0"/>
                <a:ea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u="none" strike="noStrike" kern="1200" cap="none" spc="0" normalizeH="0" baseline="0">
                <a:solidFill>
                  <a:schemeClr val="bg1"/>
                </a:solidFill>
                <a:latin typeface="Arial" panose="020B0604020202020204" pitchFamily="34" charset="0"/>
                <a:ea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accent1"/>
              </a:solidFill>
              <a:latin typeface="Arial" panose="020B0604020202020204" pitchFamily="34" charset="0"/>
              <a:sym typeface="+mn-ea"/>
            </a:endParaRPr>
          </a:p>
        </p:txBody>
      </p:sp>
      <p:pic>
        <p:nvPicPr>
          <p:cNvPr id="9" name="图片 8"/>
          <p:cNvPicPr>
            <a:picLocks noChangeAspect="1"/>
          </p:cNvPicPr>
          <p:nvPr userDrawn="1">
            <p:custDataLst>
              <p:tags r:id="rId4"/>
            </p:custDataLst>
          </p:nvPr>
        </p:nvPicPr>
        <p:blipFill>
          <a:blip r:embed="rId5" cstate="screen"/>
          <a:srcRect/>
          <a:stretch>
            <a:fillRect/>
          </a:stretch>
        </p:blipFill>
        <p:spPr>
          <a:xfrm flipV="1">
            <a:off x="9424012" y="0"/>
            <a:ext cx="2560610" cy="2386800"/>
          </a:xfrm>
          <a:custGeom>
            <a:avLst/>
            <a:gdLst>
              <a:gd name="connsiteX0" fmla="*/ 0 w 2538772"/>
              <a:gd name="connsiteY0" fmla="*/ 0 h 2366442"/>
              <a:gd name="connsiteX1" fmla="*/ 2538772 w 2538772"/>
              <a:gd name="connsiteY1" fmla="*/ 0 h 2366442"/>
              <a:gd name="connsiteX2" fmla="*/ 2538772 w 2538772"/>
              <a:gd name="connsiteY2" fmla="*/ 2366442 h 2366442"/>
              <a:gd name="connsiteX3" fmla="*/ 0 w 2538772"/>
              <a:gd name="connsiteY3" fmla="*/ 2366442 h 2366442"/>
            </a:gdLst>
            <a:ahLst/>
            <a:cxnLst>
              <a:cxn ang="0">
                <a:pos x="connsiteX0" y="connsiteY0"/>
              </a:cxn>
              <a:cxn ang="0">
                <a:pos x="connsiteX1" y="connsiteY1"/>
              </a:cxn>
              <a:cxn ang="0">
                <a:pos x="connsiteX2" y="connsiteY2"/>
              </a:cxn>
              <a:cxn ang="0">
                <a:pos x="connsiteX3" y="connsiteY3"/>
              </a:cxn>
            </a:cxnLst>
            <a:rect l="l" t="t" r="r" b="b"/>
            <a:pathLst>
              <a:path w="2538772" h="2366442">
                <a:moveTo>
                  <a:pt x="0" y="0"/>
                </a:moveTo>
                <a:lnTo>
                  <a:pt x="2538772" y="0"/>
                </a:lnTo>
                <a:lnTo>
                  <a:pt x="2538772" y="2366442"/>
                </a:lnTo>
                <a:lnTo>
                  <a:pt x="0" y="2366442"/>
                </a:lnTo>
                <a:close/>
              </a:path>
            </a:pathLst>
          </a:cu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u="none" strike="noStrike" kern="1200" cap="none" spc="0" normalizeH="0" baseline="0">
                <a:solidFill>
                  <a:schemeClr val="accent1"/>
                </a:solidFill>
                <a:latin typeface="Arial" panose="020B0604020202020204" pitchFamily="34" charset="0"/>
                <a:ea typeface="Arial" panose="020B0604020202020204" pitchFamily="34"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u="none" strike="noStrike" kern="1200" cap="none" spc="0" normalizeH="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u="none" strike="noStrike" kern="1200" cap="none" spc="0" normalizeH="0">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u="none" strike="noStrike" kern="1200" cap="none" spc="0" normalizeH="0">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u="none" strike="noStrike" kern="1200" cap="none" spc="0" normalizeH="0" baseline="0">
                <a:solidFill>
                  <a:schemeClr val="bg1"/>
                </a:solidFill>
                <a:latin typeface="Arial" panose="020B0604020202020204" pitchFamily="34" charset="0"/>
                <a:ea typeface="Arial" panose="020B0604020202020204" pitchFamily="34" charset="0"/>
              </a:defRPr>
            </a:lvl1pPr>
          </a:lstStyle>
          <a:p>
            <a:pPr lvl="0"/>
            <a:r>
              <a:rPr lang="zh-CN" altLang="en-US" dirty="0"/>
              <a:t>单击此处编辑母版文本样式</a:t>
            </a:r>
            <a:endParaRPr lang="zh-CN" altLang="en-US" dirty="0"/>
          </a:p>
        </p:txBody>
      </p:sp>
      <p:pic>
        <p:nvPicPr>
          <p:cNvPr id="12" name="图片 11"/>
          <p:cNvPicPr>
            <a:picLocks noChangeAspect="1"/>
          </p:cNvPicPr>
          <p:nvPr userDrawn="1">
            <p:custDataLst>
              <p:tags r:id="rId11"/>
            </p:custDataLst>
          </p:nvPr>
        </p:nvPicPr>
        <p:blipFill>
          <a:blip r:embed="rId12" cstate="screen"/>
          <a:srcRect/>
          <a:stretch>
            <a:fillRect/>
          </a:stretch>
        </p:blipFill>
        <p:spPr>
          <a:xfrm>
            <a:off x="55072" y="4328865"/>
            <a:ext cx="1786428" cy="2511824"/>
          </a:xfrm>
          <a:custGeom>
            <a:avLst/>
            <a:gdLst>
              <a:gd name="connsiteX0" fmla="*/ 0 w 1796144"/>
              <a:gd name="connsiteY0" fmla="*/ 0 h 2525486"/>
              <a:gd name="connsiteX1" fmla="*/ 1796144 w 1796144"/>
              <a:gd name="connsiteY1" fmla="*/ 0 h 2525486"/>
              <a:gd name="connsiteX2" fmla="*/ 1796144 w 1796144"/>
              <a:gd name="connsiteY2" fmla="*/ 2525486 h 2525486"/>
              <a:gd name="connsiteX3" fmla="*/ 0 w 1796144"/>
              <a:gd name="connsiteY3" fmla="*/ 2525486 h 2525486"/>
            </a:gdLst>
            <a:ahLst/>
            <a:cxnLst>
              <a:cxn ang="0">
                <a:pos x="connsiteX0" y="connsiteY0"/>
              </a:cxn>
              <a:cxn ang="0">
                <a:pos x="connsiteX1" y="connsiteY1"/>
              </a:cxn>
              <a:cxn ang="0">
                <a:pos x="connsiteX2" y="connsiteY2"/>
              </a:cxn>
              <a:cxn ang="0">
                <a:pos x="connsiteX3" y="connsiteY3"/>
              </a:cxn>
            </a:cxnLst>
            <a:rect l="l" t="t" r="r" b="b"/>
            <a:pathLst>
              <a:path w="1796144" h="2525486">
                <a:moveTo>
                  <a:pt x="0" y="0"/>
                </a:moveTo>
                <a:lnTo>
                  <a:pt x="1796144" y="0"/>
                </a:lnTo>
                <a:lnTo>
                  <a:pt x="1796144" y="2525486"/>
                </a:lnTo>
                <a:lnTo>
                  <a:pt x="0" y="2525486"/>
                </a:lnTo>
                <a:close/>
              </a:path>
            </a:pathLst>
          </a:cu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3"/>
            </p:custDataLst>
          </p:nvPr>
        </p:nvPicPr>
        <p:blipFill>
          <a:blip r:embed="rId4" cstate="screen"/>
          <a:srcRect/>
          <a:stretch>
            <a:fillRect/>
          </a:stretch>
        </p:blipFill>
        <p:spPr>
          <a:xfrm>
            <a:off x="3298190" y="5614035"/>
            <a:ext cx="5594985" cy="1243965"/>
          </a:xfrm>
          <a:custGeom>
            <a:avLst/>
            <a:gdLst>
              <a:gd name="connsiteX0" fmla="*/ 0 w 12192000"/>
              <a:gd name="connsiteY0" fmla="*/ 0 h 2710543"/>
              <a:gd name="connsiteX1" fmla="*/ 12192000 w 12192000"/>
              <a:gd name="connsiteY1" fmla="*/ 0 h 2710543"/>
              <a:gd name="connsiteX2" fmla="*/ 12192000 w 12192000"/>
              <a:gd name="connsiteY2" fmla="*/ 2710543 h 2710543"/>
              <a:gd name="connsiteX3" fmla="*/ 0 w 12192000"/>
              <a:gd name="connsiteY3" fmla="*/ 2710543 h 2710543"/>
            </a:gdLst>
            <a:ahLst/>
            <a:cxnLst>
              <a:cxn ang="0">
                <a:pos x="connsiteX0" y="connsiteY0"/>
              </a:cxn>
              <a:cxn ang="0">
                <a:pos x="connsiteX1" y="connsiteY1"/>
              </a:cxn>
              <a:cxn ang="0">
                <a:pos x="connsiteX2" y="connsiteY2"/>
              </a:cxn>
              <a:cxn ang="0">
                <a:pos x="connsiteX3" y="connsiteY3"/>
              </a:cxn>
            </a:cxnLst>
            <a:rect l="l" t="t" r="r" b="b"/>
            <a:pathLst>
              <a:path w="12192000" h="2710543">
                <a:moveTo>
                  <a:pt x="0" y="0"/>
                </a:moveTo>
                <a:lnTo>
                  <a:pt x="12192000" y="0"/>
                </a:lnTo>
                <a:lnTo>
                  <a:pt x="12192000" y="2710543"/>
                </a:lnTo>
                <a:lnTo>
                  <a:pt x="0" y="2710543"/>
                </a:lnTo>
                <a:close/>
              </a:path>
            </a:pathLst>
          </a:custGeom>
        </p:spPr>
      </p:pic>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dirty="0">
                <a:solidFill>
                  <a:schemeClr val="accent1"/>
                </a:solidFill>
                <a:uFillTx/>
                <a:latin typeface="Arial" panose="020B0604020202020204" pitchFamily="34" charset="0"/>
                <a:ea typeface="Arial" panose="020B0604020202020204" pitchFamily="34"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6"/>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7"/>
            </p:custDataLst>
          </p:nvPr>
        </p:nvSpPr>
        <p:spPr/>
        <p:txBody>
          <a:bodyPr/>
          <a:lstStyle>
            <a:lvl1pPr>
              <a:lnSpc>
                <a:spcPct val="120000"/>
              </a:lnSpc>
              <a:defRPr u="none" strike="noStrike" kern="1200" cap="none" spc="0" normalizeH="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lvl1pPr>
              <a:lnSpc>
                <a:spcPct val="120000"/>
              </a:lnSpc>
              <a:defRPr u="none" strike="noStrike" kern="1200" cap="none" spc="0" normalizeH="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lnSpc>
                <a:spcPct val="120000"/>
              </a:lnSpc>
              <a:defRPr u="none" strike="noStrike" kern="1200" cap="none" spc="0" normalizeH="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14" name="直接连接符 13"/>
          <p:cNvCxnSpPr/>
          <p:nvPr userDrawn="1">
            <p:custDataLst>
              <p:tags r:id="rId3"/>
            </p:custDataLst>
          </p:nvPr>
        </p:nvCxnSpPr>
        <p:spPr>
          <a:xfrm>
            <a:off x="4038600" y="3967335"/>
            <a:ext cx="4114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userDrawn="1">
            <p:ph type="title" hasCustomPrompt="1"/>
            <p:custDataLst>
              <p:tags r:id="rId4"/>
            </p:custDataLst>
          </p:nvPr>
        </p:nvSpPr>
        <p:spPr>
          <a:xfrm>
            <a:off x="3870000" y="2066400"/>
            <a:ext cx="4453200" cy="1198800"/>
          </a:xfrm>
        </p:spPr>
        <p:txBody>
          <a:bodyPr lIns="90000" tIns="46800" rIns="90000" bIns="46800" anchor="ctr" anchorCtr="0">
            <a:normAutofit/>
          </a:bodyPr>
          <a:lstStyle>
            <a:lvl1pPr algn="ctr">
              <a:defRPr sz="7200" u="none" strike="noStrike" kern="1200" cap="none" spc="0" normalizeH="0" baseline="0">
                <a:solidFill>
                  <a:schemeClr val="accent1"/>
                </a:solidFill>
                <a:uFillTx/>
                <a:latin typeface="Arial" panose="020B0604020202020204" pitchFamily="34" charset="0"/>
                <a:ea typeface="Arial" panose="020B0604020202020204" pitchFamily="34" charset="0"/>
              </a:defRPr>
            </a:lvl1pPr>
          </a:lstStyle>
          <a:p>
            <a:r>
              <a:rPr lang="zh-CN" altLang="en-US" dirty="0"/>
              <a:t>编辑标题</a:t>
            </a:r>
            <a:endParaRPr lang="zh-CN" altLang="en-US" dirty="0"/>
          </a:p>
        </p:txBody>
      </p:sp>
      <p:sp>
        <p:nvSpPr>
          <p:cNvPr id="3" name="文本占位符 2"/>
          <p:cNvSpPr>
            <a:spLocks noGrp="1"/>
          </p:cNvSpPr>
          <p:nvPr userDrawn="1">
            <p:ph type="body" idx="1" hasCustomPrompt="1"/>
            <p:custDataLst>
              <p:tags r:id="rId5"/>
            </p:custDataLst>
          </p:nvPr>
        </p:nvSpPr>
        <p:spPr>
          <a:xfrm>
            <a:off x="3870000" y="3340800"/>
            <a:ext cx="4453200" cy="522000"/>
          </a:xfrm>
        </p:spPr>
        <p:txBody>
          <a:bodyPr lIns="90000" tIns="46800" rIns="90000" bIns="46800" anchor="ctr">
            <a:normAutofit/>
          </a:bodyPr>
          <a:lstStyle>
            <a:lvl1pPr marL="0" indent="0" algn="dist" eaLnBrk="1" fontAlgn="auto" latinLnBrk="0" hangingPunct="1">
              <a:buNone/>
              <a:defRPr kumimoji="0" lang="zh-CN" altLang="en-US" sz="2800" b="0" i="0" u="none" strike="noStrike" kern="1200" cap="none" spc="0" normalizeH="0" baseline="0" noProof="1">
                <a:solidFill>
                  <a:schemeClr val="bg1"/>
                </a:solidFill>
                <a:uFillTx/>
                <a:latin typeface="Arial" panose="020B0604020202020204" pitchFamily="34" charset="0"/>
                <a:ea typeface="Arial" panose="020B0604020202020204" pitchFamily="34" charset="0"/>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userDrawn="1">
            <p:ph type="dt" sz="half" idx="10"/>
            <p:custDataLst>
              <p:tags r:id="rId6"/>
            </p:custDataLst>
          </p:nvPr>
        </p:nvSpPr>
        <p:spPr/>
        <p:txBody>
          <a:bodyPr/>
          <a:lstStyle>
            <a:lvl1pPr>
              <a:defRPr u="none" strike="noStrike" kern="1200" cap="none" spc="0" normalizeH="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userDrawn="1">
            <p:ph type="ftr" sz="quarter" idx="11"/>
            <p:custDataLst>
              <p:tags r:id="rId7"/>
            </p:custDataLst>
          </p:nvPr>
        </p:nvSpPr>
        <p:spPr/>
        <p:txBody>
          <a:bodyPr/>
          <a:lstStyle>
            <a:lvl1pPr>
              <a:defRPr u="none" strike="noStrike" kern="1200" cap="none" spc="0" normalizeH="0">
                <a:latin typeface="Arial" panose="020B0604020202020204" pitchFamily="34" charset="0"/>
              </a:defRPr>
            </a:lvl1pPr>
          </a:lstStyle>
          <a:p>
            <a:endParaRPr lang="zh-CN" altLang="en-US"/>
          </a:p>
        </p:txBody>
      </p:sp>
      <p:sp>
        <p:nvSpPr>
          <p:cNvPr id="6" name="灯片编号占位符 5"/>
          <p:cNvSpPr>
            <a:spLocks noGrp="1"/>
          </p:cNvSpPr>
          <p:nvPr userDrawn="1">
            <p:ph type="sldNum" sz="quarter" idx="12"/>
            <p:custDataLst>
              <p:tags r:id="rId8"/>
            </p:custDataLst>
          </p:nvPr>
        </p:nvSpPr>
        <p:spPr/>
        <p:txBody>
          <a:bodyPr/>
          <a:lstStyle>
            <a:lvl1pPr>
              <a:defRPr u="none" strike="noStrike" kern="1200" cap="none" spc="0" normalizeH="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0" name="图片 9"/>
          <p:cNvPicPr/>
          <p:nvPr userDrawn="1">
            <p:custDataLst>
              <p:tags r:id="rId3"/>
            </p:custDataLst>
          </p:nvPr>
        </p:nvPicPr>
        <p:blipFill>
          <a:blip r:embed="rId4" cstate="screen"/>
          <a:srcRect/>
          <a:stretch>
            <a:fillRect/>
          </a:stretch>
        </p:blipFill>
        <p:spPr>
          <a:xfrm>
            <a:off x="10502900" y="5565775"/>
            <a:ext cx="1689100" cy="1292225"/>
          </a:xfrm>
          <a:custGeom>
            <a:avLst/>
            <a:gdLst>
              <a:gd name="connsiteX0" fmla="*/ 874459 w 2249659"/>
              <a:gd name="connsiteY0" fmla="*/ 0 h 1721228"/>
              <a:gd name="connsiteX1" fmla="*/ 2249659 w 2249659"/>
              <a:gd name="connsiteY1" fmla="*/ 0 h 1721228"/>
              <a:gd name="connsiteX2" fmla="*/ 2249659 w 2249659"/>
              <a:gd name="connsiteY2" fmla="*/ 1721228 h 1721228"/>
              <a:gd name="connsiteX3" fmla="*/ 0 w 2249659"/>
              <a:gd name="connsiteY3" fmla="*/ 1721228 h 1721228"/>
              <a:gd name="connsiteX4" fmla="*/ 0 w 2249659"/>
              <a:gd name="connsiteY4" fmla="*/ 287913 h 1721228"/>
              <a:gd name="connsiteX5" fmla="*/ 874459 w 2249659"/>
              <a:gd name="connsiteY5" fmla="*/ 287913 h 172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9659" h="1721228">
                <a:moveTo>
                  <a:pt x="874459" y="0"/>
                </a:moveTo>
                <a:lnTo>
                  <a:pt x="2249659" y="0"/>
                </a:lnTo>
                <a:lnTo>
                  <a:pt x="2249659" y="1721228"/>
                </a:lnTo>
                <a:lnTo>
                  <a:pt x="0" y="1721228"/>
                </a:lnTo>
                <a:lnTo>
                  <a:pt x="0" y="287913"/>
                </a:lnTo>
                <a:lnTo>
                  <a:pt x="874459" y="287913"/>
                </a:lnTo>
                <a:close/>
              </a:path>
            </a:pathLst>
          </a:custGeom>
        </p:spPr>
      </p:pic>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accent1"/>
                </a:solidFill>
                <a:uFillTx/>
                <a:latin typeface="Arial" panose="020B0604020202020204" pitchFamily="34" charset="0"/>
                <a:ea typeface="Arial" panose="020B0604020202020204" pitchFamily="34"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a:normAutofit/>
          </a:bodyPr>
          <a:lstStyle>
            <a:lvl1pPr>
              <a:lnSpc>
                <a:spcPct val="130000"/>
              </a:lnSpc>
              <a:defRPr sz="1600" u="none" strike="noStrike" kern="1200" cap="none" spc="0" normalizeH="0" baseline="0">
                <a:solidFill>
                  <a:schemeClr val="bg1"/>
                </a:solidFill>
                <a:latin typeface="Arial" panose="020B0604020202020204" pitchFamily="34" charset="0"/>
                <a:ea typeface="Arial" panose="020B0604020202020204" pitchFamily="34" charset="0"/>
              </a:defRPr>
            </a:lvl1pPr>
            <a:lvl2pPr>
              <a:lnSpc>
                <a:spcPct val="130000"/>
              </a:lnSpc>
              <a:defRPr sz="1600" u="none" strike="noStrike" kern="1200" cap="none" spc="0" normalizeH="0" baseline="0">
                <a:solidFill>
                  <a:schemeClr val="bg1"/>
                </a:solidFill>
                <a:latin typeface="Arial" panose="020B0604020202020204" pitchFamily="34" charset="0"/>
                <a:ea typeface="Arial" panose="020B0604020202020204" pitchFamily="34" charset="0"/>
              </a:defRPr>
            </a:lvl2pPr>
            <a:lvl3pPr>
              <a:lnSpc>
                <a:spcPct val="130000"/>
              </a:lnSpc>
              <a:defRPr sz="1600" u="none" strike="noStrike" kern="1200" cap="none" spc="0" normalizeH="0" baseline="0">
                <a:solidFill>
                  <a:schemeClr val="bg1"/>
                </a:solidFill>
                <a:latin typeface="Arial" panose="020B0604020202020204" pitchFamily="34" charset="0"/>
                <a:ea typeface="Arial" panose="020B0604020202020204" pitchFamily="34" charset="0"/>
              </a:defRPr>
            </a:lvl3pPr>
            <a:lvl4pPr>
              <a:lnSpc>
                <a:spcPct val="130000"/>
              </a:lnSpc>
              <a:defRPr sz="1600" u="none" strike="noStrike" kern="1200" cap="none" spc="0" normalizeH="0" baseline="0">
                <a:solidFill>
                  <a:schemeClr val="bg1"/>
                </a:solidFill>
                <a:latin typeface="Arial" panose="020B0604020202020204" pitchFamily="34" charset="0"/>
                <a:ea typeface="Arial" panose="020B0604020202020204" pitchFamily="34" charset="0"/>
              </a:defRPr>
            </a:lvl4pPr>
            <a:lvl5pPr>
              <a:lnSpc>
                <a:spcPct val="130000"/>
              </a:lnSpc>
              <a:defRPr sz="1600" u="none" strike="noStrike" kern="1200" cap="none" spc="0" normalizeH="0" baseline="0">
                <a:solidFill>
                  <a:schemeClr val="bg1"/>
                </a:solidFill>
                <a:latin typeface="Arial" panose="020B0604020202020204" pitchFamily="34" charset="0"/>
                <a:ea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0"/>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2" name="图片 11"/>
          <p:cNvPicPr/>
          <p:nvPr userDrawn="1">
            <p:custDataLst>
              <p:tags r:id="rId3"/>
            </p:custDataLst>
          </p:nvPr>
        </p:nvPicPr>
        <p:blipFill>
          <a:blip r:embed="rId4" cstate="screen"/>
          <a:srcRect/>
          <a:stretch>
            <a:fillRect/>
          </a:stretch>
        </p:blipFill>
        <p:spPr>
          <a:xfrm>
            <a:off x="10502900" y="5565775"/>
            <a:ext cx="1689100" cy="1292225"/>
          </a:xfrm>
          <a:custGeom>
            <a:avLst/>
            <a:gdLst>
              <a:gd name="connsiteX0" fmla="*/ 874459 w 2249659"/>
              <a:gd name="connsiteY0" fmla="*/ 0 h 1721228"/>
              <a:gd name="connsiteX1" fmla="*/ 2249659 w 2249659"/>
              <a:gd name="connsiteY1" fmla="*/ 0 h 1721228"/>
              <a:gd name="connsiteX2" fmla="*/ 2249659 w 2249659"/>
              <a:gd name="connsiteY2" fmla="*/ 1721228 h 1721228"/>
              <a:gd name="connsiteX3" fmla="*/ 0 w 2249659"/>
              <a:gd name="connsiteY3" fmla="*/ 1721228 h 1721228"/>
              <a:gd name="connsiteX4" fmla="*/ 0 w 2249659"/>
              <a:gd name="connsiteY4" fmla="*/ 287913 h 1721228"/>
              <a:gd name="connsiteX5" fmla="*/ 874459 w 2249659"/>
              <a:gd name="connsiteY5" fmla="*/ 287913 h 172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9659" h="1721228">
                <a:moveTo>
                  <a:pt x="874459" y="0"/>
                </a:moveTo>
                <a:lnTo>
                  <a:pt x="2249659" y="0"/>
                </a:lnTo>
                <a:lnTo>
                  <a:pt x="2249659" y="1721228"/>
                </a:lnTo>
                <a:lnTo>
                  <a:pt x="0" y="1721228"/>
                </a:lnTo>
                <a:lnTo>
                  <a:pt x="0" y="287913"/>
                </a:lnTo>
                <a:lnTo>
                  <a:pt x="874459" y="287913"/>
                </a:lnTo>
                <a:close/>
              </a:path>
            </a:pathLst>
          </a:custGeom>
        </p:spPr>
      </p:pic>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accent1"/>
                </a:solidFill>
                <a:uFillTx/>
                <a:latin typeface="Arial" panose="020B0604020202020204" pitchFamily="34" charset="0"/>
                <a:ea typeface="Arial" panose="020B0604020202020204" pitchFamily="34"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0" normalizeH="0" baseline="0">
                <a:solidFill>
                  <a:schemeClr val="bg1"/>
                </a:solidFill>
                <a:uFillTx/>
                <a:latin typeface="Arial" panose="020B0604020202020204" pitchFamily="34" charset="0"/>
                <a:ea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2"/>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userDrawn="1">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accent1"/>
                </a:solidFill>
                <a:uFillTx/>
                <a:latin typeface="Arial" panose="020B0604020202020204" pitchFamily="34" charset="0"/>
                <a:ea typeface="Arial" panose="020B0604020202020204" pitchFamily="34" charset="0"/>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Arial" panose="020B0604020202020204" pitchFamily="34" charset="0"/>
              </a:defRPr>
            </a:lvl1p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3"/>
            </p:custDataLst>
          </p:nvPr>
        </p:nvPicPr>
        <p:blipFill>
          <a:blip r:embed="rId4" cstate="screen"/>
          <a:srcRect/>
          <a:stretch>
            <a:fillRect/>
          </a:stretch>
        </p:blipFill>
        <p:spPr>
          <a:xfrm>
            <a:off x="3298190" y="5614035"/>
            <a:ext cx="5594985" cy="1243965"/>
          </a:xfrm>
          <a:custGeom>
            <a:avLst/>
            <a:gdLst>
              <a:gd name="connsiteX0" fmla="*/ 0 w 12192000"/>
              <a:gd name="connsiteY0" fmla="*/ 0 h 2710543"/>
              <a:gd name="connsiteX1" fmla="*/ 12192000 w 12192000"/>
              <a:gd name="connsiteY1" fmla="*/ 0 h 2710543"/>
              <a:gd name="connsiteX2" fmla="*/ 12192000 w 12192000"/>
              <a:gd name="connsiteY2" fmla="*/ 2710543 h 2710543"/>
              <a:gd name="connsiteX3" fmla="*/ 0 w 12192000"/>
              <a:gd name="connsiteY3" fmla="*/ 2710543 h 2710543"/>
            </a:gdLst>
            <a:ahLst/>
            <a:cxnLst>
              <a:cxn ang="0">
                <a:pos x="connsiteX0" y="connsiteY0"/>
              </a:cxn>
              <a:cxn ang="0">
                <a:pos x="connsiteX1" y="connsiteY1"/>
              </a:cxn>
              <a:cxn ang="0">
                <a:pos x="connsiteX2" y="connsiteY2"/>
              </a:cxn>
              <a:cxn ang="0">
                <a:pos x="connsiteX3" y="connsiteY3"/>
              </a:cxn>
            </a:cxnLst>
            <a:rect l="l" t="t" r="r" b="b"/>
            <a:pathLst>
              <a:path w="12192000" h="2710543">
                <a:moveTo>
                  <a:pt x="0" y="0"/>
                </a:moveTo>
                <a:lnTo>
                  <a:pt x="12192000" y="0"/>
                </a:lnTo>
                <a:lnTo>
                  <a:pt x="12192000" y="2710543"/>
                </a:lnTo>
                <a:lnTo>
                  <a:pt x="0" y="2710543"/>
                </a:lnTo>
                <a:close/>
              </a:path>
            </a:pathLst>
          </a:custGeom>
        </p:spPr>
      </p:pic>
      <p:sp>
        <p:nvSpPr>
          <p:cNvPr id="2" name="标题 1"/>
          <p:cNvSpPr>
            <a:spLocks noGrp="1"/>
          </p:cNvSpPr>
          <p:nvPr>
            <p:ph type="title"/>
            <p:custDataLst>
              <p:tags r:id="rId5"/>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accent1"/>
                </a:solidFill>
                <a:uFillTx/>
                <a:latin typeface="Arial" panose="020B0604020202020204" pitchFamily="34" charset="0"/>
                <a:ea typeface="Arial" panose="020B0604020202020204" pitchFamily="34"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6"/>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0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bg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bg1"/>
                </a:solidFill>
                <a:uFillTx/>
                <a:latin typeface="Arial" panose="020B0604020202020204" pitchFamily="34" charset="0"/>
                <a:ea typeface="Arial" panose="020B0604020202020204" pitchFamily="34"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9"/>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10"/>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3"/>
            </p:custDataLst>
          </p:nvPr>
        </p:nvPicPr>
        <p:blipFill>
          <a:blip r:embed="rId4" cstate="screen"/>
          <a:srcRect/>
          <a:stretch>
            <a:fillRect/>
          </a:stretch>
        </p:blipFill>
        <p:spPr>
          <a:xfrm rot="5400000">
            <a:off x="-2175510" y="2769235"/>
            <a:ext cx="5594985" cy="1243965"/>
          </a:xfrm>
          <a:custGeom>
            <a:avLst/>
            <a:gdLst>
              <a:gd name="connsiteX0" fmla="*/ 0 w 12192000"/>
              <a:gd name="connsiteY0" fmla="*/ 0 h 2710543"/>
              <a:gd name="connsiteX1" fmla="*/ 12192000 w 12192000"/>
              <a:gd name="connsiteY1" fmla="*/ 0 h 2710543"/>
              <a:gd name="connsiteX2" fmla="*/ 12192000 w 12192000"/>
              <a:gd name="connsiteY2" fmla="*/ 2710543 h 2710543"/>
              <a:gd name="connsiteX3" fmla="*/ 0 w 12192000"/>
              <a:gd name="connsiteY3" fmla="*/ 2710543 h 2710543"/>
            </a:gdLst>
            <a:ahLst/>
            <a:cxnLst>
              <a:cxn ang="0">
                <a:pos x="connsiteX0" y="connsiteY0"/>
              </a:cxn>
              <a:cxn ang="0">
                <a:pos x="connsiteX1" y="connsiteY1"/>
              </a:cxn>
              <a:cxn ang="0">
                <a:pos x="connsiteX2" y="connsiteY2"/>
              </a:cxn>
              <a:cxn ang="0">
                <a:pos x="connsiteX3" y="connsiteY3"/>
              </a:cxn>
            </a:cxnLst>
            <a:rect l="l" t="t" r="r" b="b"/>
            <a:pathLst>
              <a:path w="12192000" h="2710543">
                <a:moveTo>
                  <a:pt x="0" y="0"/>
                </a:moveTo>
                <a:lnTo>
                  <a:pt x="12192000" y="0"/>
                </a:lnTo>
                <a:lnTo>
                  <a:pt x="12192000" y="2710543"/>
                </a:lnTo>
                <a:lnTo>
                  <a:pt x="0" y="2710543"/>
                </a:lnTo>
                <a:close/>
              </a:path>
            </a:pathLst>
          </a:custGeom>
        </p:spPr>
      </p:pic>
      <p:sp>
        <p:nvSpPr>
          <p:cNvPr id="2" name="竖排标题 1"/>
          <p:cNvSpPr>
            <a:spLocks noGrp="1"/>
          </p:cNvSpPr>
          <p:nvPr>
            <p:ph type="title" orient="vert"/>
            <p:custDataLst>
              <p:tags r:id="rId5"/>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0" normalizeH="0" baseline="0" noProof="1" dirty="0">
                <a:solidFill>
                  <a:schemeClr val="accent1"/>
                </a:solidFill>
                <a:uFillTx/>
                <a:latin typeface="Arial" panose="020B0604020202020204" pitchFamily="34" charset="0"/>
                <a:ea typeface="Arial" panose="020B0604020202020204" pitchFamily="34" charset="0"/>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marL="514350" indent="-285750" eaLnBrk="1" fontAlgn="auto" latinLnBrk="0" hangingPunct="1">
              <a:lnSpc>
                <a:spcPct val="130000"/>
              </a:lnSpc>
              <a:buFont typeface="Arial" panose="020B0604020202020204" pitchFamily="34" charset="0"/>
              <a:buChar char="•"/>
              <a:defRPr u="none" strike="noStrike" kern="1200" cap="none" spc="0" normalizeH="0" baseline="0">
                <a:solidFill>
                  <a:schemeClr val="bg1"/>
                </a:solidFill>
                <a:latin typeface="Arial" panose="020B0604020202020204" pitchFamily="34" charset="0"/>
                <a:ea typeface="Arial" panose="020B0604020202020204" pitchFamily="34" charset="0"/>
              </a:defRPr>
            </a:lvl1pPr>
            <a:lvl2pPr marL="971550" indent="-285750" eaLnBrk="1" fontAlgn="auto" latinLnBrk="0" hangingPunct="1">
              <a:lnSpc>
                <a:spcPct val="130000"/>
              </a:lnSpc>
              <a:buFont typeface="Arial" panose="020B0604020202020204" pitchFamily="34" charset="0"/>
              <a:buChar char="•"/>
              <a:defRPr u="none" strike="noStrike" kern="1200" cap="none" spc="0" normalizeH="0" baseline="0">
                <a:solidFill>
                  <a:schemeClr val="bg1"/>
                </a:solidFill>
                <a:latin typeface="Arial" panose="020B0604020202020204" pitchFamily="34" charset="0"/>
                <a:ea typeface="Arial" panose="020B0604020202020204" pitchFamily="34" charset="0"/>
              </a:defRPr>
            </a:lvl2pPr>
            <a:lvl3pPr marL="1428750" indent="-285750" eaLnBrk="1" fontAlgn="auto" latinLnBrk="0" hangingPunct="1">
              <a:lnSpc>
                <a:spcPct val="130000"/>
              </a:lnSpc>
              <a:buFont typeface="Arial" panose="020B0604020202020204" pitchFamily="34" charset="0"/>
              <a:buChar char="•"/>
              <a:defRPr u="none" strike="noStrike" kern="1200" cap="none" spc="0" normalizeH="0" baseline="0">
                <a:solidFill>
                  <a:schemeClr val="bg1"/>
                </a:solidFill>
                <a:latin typeface="Arial" panose="020B0604020202020204" pitchFamily="34" charset="0"/>
                <a:ea typeface="Arial" panose="020B0604020202020204" pitchFamily="34" charset="0"/>
              </a:defRPr>
            </a:lvl3pPr>
            <a:lvl4pPr marL="1885950" indent="-285750" eaLnBrk="1" fontAlgn="auto" latinLnBrk="0" hangingPunct="1">
              <a:lnSpc>
                <a:spcPct val="130000"/>
              </a:lnSpc>
              <a:buFont typeface="Arial" panose="020B0604020202020204" pitchFamily="34" charset="0"/>
              <a:buChar char="•"/>
              <a:defRPr u="none" strike="noStrike" kern="1200" cap="none" spc="0" normalizeH="0" baseline="0">
                <a:solidFill>
                  <a:schemeClr val="bg1"/>
                </a:solidFill>
                <a:latin typeface="Arial" panose="020B0604020202020204" pitchFamily="34" charset="0"/>
                <a:ea typeface="Arial" panose="020B0604020202020204" pitchFamily="34" charset="0"/>
              </a:defRPr>
            </a:lvl4pPr>
            <a:lvl5pPr marL="2343150" indent="-285750" eaLnBrk="1" fontAlgn="auto" latinLnBrk="0" hangingPunct="1">
              <a:lnSpc>
                <a:spcPct val="130000"/>
              </a:lnSpc>
              <a:buFont typeface="Arial" panose="020B0604020202020204" pitchFamily="34" charset="0"/>
              <a:buChar char="•"/>
              <a:defRPr u="none" strike="noStrike" kern="1200" cap="none" spc="0" normalizeH="0" baseline="0">
                <a:solidFill>
                  <a:schemeClr val="bg1"/>
                </a:solidFill>
                <a:latin typeface="Arial" panose="020B0604020202020204" pitchFamily="34" charset="0"/>
                <a:ea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lnSpc>
                <a:spcPct val="120000"/>
              </a:lnSpc>
              <a:defRPr u="none" strike="noStrike" kern="1200" cap="none" spc="0" normalizeH="0">
                <a:latin typeface="Arial" panose="020B0604020202020204" pitchFamily="34" charset="0"/>
                <a:ea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tags" Target="../tags/tag121.xml"/><Relationship Id="rId2" Type="http://schemas.openxmlformats.org/officeDocument/2006/relationships/slideLayout" Target="../slideLayouts/slideLayout2.xml"/><Relationship Id="rId19" Type="http://schemas.openxmlformats.org/officeDocument/2006/relationships/tags" Target="../tags/tag120.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lnSpc>
                <a:spcPct val="120000"/>
              </a:lnSpc>
              <a:defRPr sz="1200" u="none" strike="noStrike" kern="1200" cap="none" spc="0" normalizeH="0">
                <a:solidFill>
                  <a:schemeClr val="tx1">
                    <a:tint val="75000"/>
                  </a:schemeClr>
                </a:solidFill>
                <a:latin typeface="Arial" panose="020B0604020202020204" pitchFamily="34" charset="0"/>
                <a:ea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lnSpc>
                <a:spcPct val="120000"/>
              </a:lnSpc>
              <a:defRPr sz="1200" u="none" strike="noStrike" kern="1200" cap="none" spc="0" normalizeH="0">
                <a:solidFill>
                  <a:schemeClr val="tx1">
                    <a:tint val="75000"/>
                  </a:schemeClr>
                </a:solidFill>
                <a:latin typeface="Arial" panose="020B0604020202020204" pitchFamily="34" charset="0"/>
                <a:ea typeface="Arial" panose="020B0604020202020204" pitchFamily="34" charset="0"/>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lnSpc>
                <a:spcPct val="120000"/>
              </a:lnSpc>
              <a:defRPr sz="1200" u="none" strike="noStrike" kern="1200" cap="none" spc="0" normalizeH="0">
                <a:solidFill>
                  <a:schemeClr val="tx1">
                    <a:tint val="75000"/>
                  </a:schemeClr>
                </a:solidFill>
                <a:latin typeface="Arial" panose="020B0604020202020204" pitchFamily="34" charset="0"/>
                <a:ea typeface="Arial" panose="020B0604020202020204" pitchFamily="34"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0" normalizeH="0" baseline="0">
          <a:solidFill>
            <a:schemeClr val="tx1">
              <a:lumMod val="85000"/>
              <a:lumOff val="15000"/>
            </a:schemeClr>
          </a:solidFill>
          <a:uFillTx/>
          <a:latin typeface="Arial" panose="020B0604020202020204" pitchFamily="34" charset="0"/>
          <a:ea typeface="Arial" panose="020B0604020202020204" pitchFamily="34"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hemeOverride" Target="../theme/themeOverride1.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4.xml"/><Relationship Id="rId5" Type="http://schemas.openxmlformats.org/officeDocument/2006/relationships/tags" Target="../tags/tag176.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tags" Target="../tags/tag175.xml"/><Relationship Id="rId1" Type="http://schemas.openxmlformats.org/officeDocument/2006/relationships/tags" Target="../tags/tag174.xml"/></Relationships>
</file>

<file path=ppt/slides/_rels/slide11.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10.png"/><Relationship Id="rId2" Type="http://schemas.openxmlformats.org/officeDocument/2006/relationships/tags" Target="../tags/tag178.xml"/><Relationship Id="rId11" Type="http://schemas.openxmlformats.org/officeDocument/2006/relationships/notesSlide" Target="../notesSlides/notesSlide11.xml"/><Relationship Id="rId10" Type="http://schemas.openxmlformats.org/officeDocument/2006/relationships/slideLayout" Target="../slideLayouts/slideLayout6.xml"/><Relationship Id="rId1" Type="http://schemas.openxmlformats.org/officeDocument/2006/relationships/tags" Target="../tags/tag177.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image" Target="../media/image11.png"/><Relationship Id="rId4" Type="http://schemas.openxmlformats.org/officeDocument/2006/relationships/tags" Target="../tags/tag186.xml"/><Relationship Id="rId3" Type="http://schemas.openxmlformats.org/officeDocument/2006/relationships/image" Target="../media/image22.jpeg"/><Relationship Id="rId2" Type="http://schemas.openxmlformats.org/officeDocument/2006/relationships/image" Target="../media/image23.jpeg"/><Relationship Id="rId10" Type="http://schemas.openxmlformats.org/officeDocument/2006/relationships/notesSlide" Target="../notesSlides/notesSlide12.xml"/><Relationship Id="rId1" Type="http://schemas.openxmlformats.org/officeDocument/2006/relationships/tags" Target="../tags/tag185.xml"/></Relationships>
</file>

<file path=ppt/slides/_rels/slide13.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image" Target="../media/image11.png"/><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image" Target="../media/image12.png"/><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image" Target="../media/image10.png"/><Relationship Id="rId19" Type="http://schemas.openxmlformats.org/officeDocument/2006/relationships/notesSlide" Target="../notesSlides/notesSlide13.xml"/><Relationship Id="rId18" Type="http://schemas.openxmlformats.org/officeDocument/2006/relationships/slideLayout" Target="../slideLayouts/slideLayout10.xml"/><Relationship Id="rId17" Type="http://schemas.openxmlformats.org/officeDocument/2006/relationships/themeOverride" Target="../theme/themeOverride2.xml"/><Relationship Id="rId16" Type="http://schemas.openxmlformats.org/officeDocument/2006/relationships/tags" Target="../tags/tag20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image" Target="../media/image18.png"/><Relationship Id="rId10" Type="http://schemas.openxmlformats.org/officeDocument/2006/relationships/tags" Target="../tags/tag196.xml"/><Relationship Id="rId1" Type="http://schemas.openxmlformats.org/officeDocument/2006/relationships/tags" Target="../tags/tag190.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0.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10.png"/><Relationship Id="rId2" Type="http://schemas.openxmlformats.org/officeDocument/2006/relationships/tags" Target="../tags/tag203.xml"/><Relationship Id="rId1" Type="http://schemas.openxmlformats.org/officeDocument/2006/relationships/tags" Target="../tags/tag202.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image" Target="../media/image11.png"/><Relationship Id="rId4" Type="http://schemas.openxmlformats.org/officeDocument/2006/relationships/tags" Target="../tags/tag207.xml"/><Relationship Id="rId3" Type="http://schemas.openxmlformats.org/officeDocument/2006/relationships/image" Target="../media/image22.jpeg"/><Relationship Id="rId2" Type="http://schemas.openxmlformats.org/officeDocument/2006/relationships/image" Target="../media/image23.jpeg"/><Relationship Id="rId10" Type="http://schemas.openxmlformats.org/officeDocument/2006/relationships/notesSlide" Target="../notesSlides/notesSlide15.xml"/><Relationship Id="rId1" Type="http://schemas.openxmlformats.org/officeDocument/2006/relationships/tags" Target="../tags/tag206.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4.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image" Target="../media/image11.png"/><Relationship Id="rId2" Type="http://schemas.openxmlformats.org/officeDocument/2006/relationships/tags" Target="../tags/tag212.xml"/><Relationship Id="rId1" Type="http://schemas.openxmlformats.org/officeDocument/2006/relationships/tags" Target="../tags/tag21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6.xml"/><Relationship Id="rId2" Type="http://schemas.openxmlformats.org/officeDocument/2006/relationships/themeOverride" Target="../theme/themeOverride3.xml"/><Relationship Id="rId1" Type="http://schemas.openxmlformats.org/officeDocument/2006/relationships/tags" Target="../tags/tag216.xml"/></Relationships>
</file>

<file path=ppt/slides/_rels/slide2.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image" Target="../media/image11.png"/><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image" Target="../media/image10.png"/><Relationship Id="rId12" Type="http://schemas.openxmlformats.org/officeDocument/2006/relationships/notesSlide" Target="../notesSlides/notesSlide2.xml"/><Relationship Id="rId11" Type="http://schemas.openxmlformats.org/officeDocument/2006/relationships/slideLayout" Target="../slideLayouts/slideLayout6.xml"/><Relationship Id="rId10" Type="http://schemas.openxmlformats.org/officeDocument/2006/relationships/tags" Target="../tags/tag136.xml"/><Relationship Id="rId1" Type="http://schemas.openxmlformats.org/officeDocument/2006/relationships/tags" Target="../tags/tag129.xml"/></Relationships>
</file>

<file path=ppt/slides/_rels/slide3.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image" Target="../media/image11.png"/><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12.png"/><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image" Target="../media/image10.png"/><Relationship Id="rId13" Type="http://schemas.openxmlformats.org/officeDocument/2006/relationships/notesSlide" Target="../notesSlides/notesSlide3.xml"/><Relationship Id="rId12" Type="http://schemas.openxmlformats.org/officeDocument/2006/relationships/slideLayout" Target="../slideLayouts/slideLayout6.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7.xml"/></Relationships>
</file>

<file path=ppt/slides/_rels/slide4.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image" Target="../media/image15.png"/><Relationship Id="rId7" Type="http://schemas.openxmlformats.org/officeDocument/2006/relationships/tags" Target="../tags/tag147.xml"/><Relationship Id="rId6" Type="http://schemas.microsoft.com/office/2007/relationships/media" Target="../media/media1.mp4"/><Relationship Id="rId5" Type="http://schemas.openxmlformats.org/officeDocument/2006/relationships/video" Target="../media/media1.mp4"/><Relationship Id="rId4" Type="http://schemas.openxmlformats.org/officeDocument/2006/relationships/image" Target="../media/image14.jpeg"/><Relationship Id="rId3" Type="http://schemas.openxmlformats.org/officeDocument/2006/relationships/image" Target="../media/image13.GIF"/><Relationship Id="rId2" Type="http://schemas.openxmlformats.org/officeDocument/2006/relationships/tags" Target="../tags/tag146.xml"/><Relationship Id="rId11" Type="http://schemas.openxmlformats.org/officeDocument/2006/relationships/notesSlide" Target="../notesSlides/notesSlide4.xml"/><Relationship Id="rId10" Type="http://schemas.openxmlformats.org/officeDocument/2006/relationships/slideLayout" Target="../slideLayouts/slideLayout5.xml"/><Relationship Id="rId1" Type="http://schemas.openxmlformats.org/officeDocument/2006/relationships/tags" Target="../tags/tag145.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52.xml"/><Relationship Id="rId7" Type="http://schemas.openxmlformats.org/officeDocument/2006/relationships/image" Target="../media/image17.jpeg"/><Relationship Id="rId6" Type="http://schemas.openxmlformats.org/officeDocument/2006/relationships/image" Target="../media/image16.png"/><Relationship Id="rId5" Type="http://schemas.openxmlformats.org/officeDocument/2006/relationships/tags" Target="../tags/tag151.xml"/><Relationship Id="rId4" Type="http://schemas.microsoft.com/office/2007/relationships/media" Target="../media/media2.mp4"/><Relationship Id="rId3" Type="http://schemas.openxmlformats.org/officeDocument/2006/relationships/video" Target="../media/media2.mp4"/><Relationship Id="rId2" Type="http://schemas.openxmlformats.org/officeDocument/2006/relationships/tags" Target="../tags/tag150.xml"/><Relationship Id="rId10" Type="http://schemas.openxmlformats.org/officeDocument/2006/relationships/notesSlide" Target="../notesSlides/notesSlide5.xml"/><Relationship Id="rId1" Type="http://schemas.openxmlformats.org/officeDocument/2006/relationships/tags" Target="../tags/tag149.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56.xml"/><Relationship Id="rId7" Type="http://schemas.openxmlformats.org/officeDocument/2006/relationships/image" Target="../media/image17.jpeg"/><Relationship Id="rId6" Type="http://schemas.openxmlformats.org/officeDocument/2006/relationships/image" Target="../media/image16.png"/><Relationship Id="rId5" Type="http://schemas.openxmlformats.org/officeDocument/2006/relationships/tags" Target="../tags/tag155.xml"/><Relationship Id="rId4" Type="http://schemas.microsoft.com/office/2007/relationships/media" Target="../media/media2.mp4"/><Relationship Id="rId3" Type="http://schemas.openxmlformats.org/officeDocument/2006/relationships/video" Target="../media/media2.mp4"/><Relationship Id="rId2" Type="http://schemas.openxmlformats.org/officeDocument/2006/relationships/tags" Target="../tags/tag154.xml"/><Relationship Id="rId10" Type="http://schemas.openxmlformats.org/officeDocument/2006/relationships/notesSlide" Target="../notesSlides/notesSlide6.xml"/><Relationship Id="rId1" Type="http://schemas.openxmlformats.org/officeDocument/2006/relationships/tags" Target="../tags/tag153.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6.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image" Target="../media/image10.png"/><Relationship Id="rId1" Type="http://schemas.openxmlformats.org/officeDocument/2006/relationships/tags" Target="../tags/tag157.xml"/></Relationships>
</file>

<file path=ppt/slides/_rels/slide8.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image" Target="../media/image11.png"/><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image" Target="../media/image12.png"/><Relationship Id="rId2" Type="http://schemas.openxmlformats.org/officeDocument/2006/relationships/tags" Target="../tags/tag164.xml"/><Relationship Id="rId13" Type="http://schemas.openxmlformats.org/officeDocument/2006/relationships/notesSlide" Target="../notesSlides/notesSlide8.xml"/><Relationship Id="rId12" Type="http://schemas.openxmlformats.org/officeDocument/2006/relationships/slideLayout" Target="../slideLayouts/slideLayout6.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3.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4.xml"/><Relationship Id="rId5" Type="http://schemas.openxmlformats.org/officeDocument/2006/relationships/tags" Target="../tags/tag173.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tags" Target="../tags/tag172.xml"/><Relationship Id="rId1" Type="http://schemas.openxmlformats.org/officeDocument/2006/relationships/tags" Target="../tags/tag1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1343860" y="1476640"/>
            <a:ext cx="9504000" cy="1630800"/>
          </a:xfrm>
          <a:solidFill>
            <a:schemeClr val="bg2"/>
          </a:solidFill>
        </p:spPr>
        <p:style>
          <a:lnRef idx="2">
            <a:schemeClr val="accent1"/>
          </a:lnRef>
          <a:fillRef idx="1">
            <a:schemeClr val="lt1"/>
          </a:fillRef>
          <a:effectRef idx="0">
            <a:schemeClr val="accent1"/>
          </a:effectRef>
          <a:fontRef idx="minor">
            <a:schemeClr val="dk1"/>
          </a:fontRef>
        </p:style>
        <p:txBody>
          <a:bodyPr>
            <a:scene3d>
              <a:camera prst="orthographicFront"/>
              <a:lightRig rig="threePt" dir="t"/>
            </a:scene3d>
          </a:bodyPr>
          <a:lstStyle/>
          <a:p>
            <a:r>
              <a:rPr lang="en-GB" altLang="en-US"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ESL GAMES</a:t>
            </a:r>
            <a:endParaRPr lang="en-GB" altLang="en-US"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5" name="副标题 4"/>
          <p:cNvSpPr>
            <a:spLocks noGrp="1"/>
          </p:cNvSpPr>
          <p:nvPr>
            <p:ph type="subTitle" idx="1"/>
            <p:custDataLst>
              <p:tags r:id="rId2"/>
            </p:custDataLst>
          </p:nvPr>
        </p:nvSpPr>
        <p:spPr/>
        <p:txBody>
          <a:bodyPr>
            <a:scene3d>
              <a:camera prst="orthographicFront"/>
              <a:lightRig rig="soft" dir="t">
                <a:rot lat="0" lon="0" rev="15600000"/>
              </a:lightRig>
            </a:scene3d>
            <a:sp3d extrusionH="57150" prstMaterial="softEdge">
              <a:bevelT w="25400" h="38100"/>
            </a:sp3d>
          </a:bodyPr>
          <a:lstStyle/>
          <a:p>
            <a:r>
              <a:rPr lang="en-GB" altLang="en-US" sz="3200" b="1">
                <a:solidFill>
                  <a:schemeClr val="accent4"/>
                </a:solidFill>
                <a:effectLst/>
              </a:rPr>
              <a:t>Unit One: Overview and understanding</a:t>
            </a:r>
            <a:endParaRPr lang="en-GB" altLang="en-US" sz="3200" b="1">
              <a:solidFill>
                <a:schemeClr val="accent4"/>
              </a:solidFill>
              <a:effectLst/>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1365" y="-111760"/>
            <a:ext cx="10852150" cy="705485"/>
          </a:xfrm>
        </p:spPr>
        <p:txBody>
          <a:bodyPr>
            <a:noAutofit/>
          </a:bodyPr>
          <a:lstStyle/>
          <a:p>
            <a:pPr algn="ctr"/>
            <a:r>
              <a:rPr lang="en-GB" sz="40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Know your students!</a:t>
            </a:r>
            <a:endParaRPr lang="en-GB" sz="40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4" name="内容占位符 3"/>
          <p:cNvSpPr>
            <a:spLocks noGrp="1"/>
          </p:cNvSpPr>
          <p:nvPr>
            <p:ph sz="half" idx="1"/>
            <p:custDataLst>
              <p:tags r:id="rId2"/>
            </p:custDataLst>
          </p:nvPr>
        </p:nvSpPr>
        <p:spPr>
          <a:xfrm>
            <a:off x="158750" y="489585"/>
            <a:ext cx="8975090" cy="6296025"/>
          </a:xfrm>
        </p:spPr>
        <p:style>
          <a:lnRef idx="0">
            <a:schemeClr val="accent2"/>
          </a:lnRef>
          <a:fillRef idx="3">
            <a:schemeClr val="accent2"/>
          </a:fillRef>
          <a:effectRef idx="3">
            <a:schemeClr val="accent2"/>
          </a:effectRef>
          <a:fontRef idx="minor">
            <a:schemeClr val="lt1"/>
          </a:fontRef>
        </p:style>
        <p:txBody>
          <a:bodyPr>
            <a:noAutofit/>
            <a:scene3d>
              <a:camera prst="orthographicFront"/>
              <a:lightRig rig="threePt" dir="t"/>
            </a:scene3d>
          </a:bodyPr>
          <a:lstStyle/>
          <a:p>
            <a:pPr marL="0" indent="0">
              <a:buNone/>
            </a:pPr>
            <a:r>
              <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rPr>
              <a:t>It is important for teachers to know their learners' preferred learning styles because this knowledge will help teachers to plan their lessons to match or adapt their teaching and to provide the most appropriate and meaningful activities or tasks to suit a particular learner group at different stages.EFL/ESL teachers, just like all other educators, have to bear in mind that:People differ consistently from each other in their preferences (e.g., emotional, environmental) for certain ways of processing information (the 'individual differences' assumption).  </a:t>
            </a:r>
            <a:endPar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endParaRPr>
          </a:p>
          <a:p>
            <a:pPr marL="0" indent="0">
              <a:buNone/>
            </a:pPr>
            <a:r>
              <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rPr>
              <a:t>These individual differences are measurable (the 'measurement' assumption).</a:t>
            </a:r>
            <a:endPar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endParaRPr>
          </a:p>
          <a:p>
            <a:pPr marL="0" indent="0">
              <a:buNone/>
            </a:pPr>
            <a:r>
              <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rPr>
              <a:t>Matching or mismatching students' learning styles with instructional techniques affects learning significantly (the 'matching hypothesis') (Bedford, 2004).But are classroom teachers always prepared to try matching their teaching styles with learning styles of their students? Do they always remember to cater to different learning styles?</a:t>
            </a:r>
            <a:endPar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endParaRPr>
          </a:p>
          <a:p>
            <a:pPr marL="0" indent="0">
              <a:buNone/>
            </a:pPr>
            <a:r>
              <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rPr>
              <a:t>The growing popularity of Gardner's Multiple Intelligences (Gardner, 1985) among language teachers shows that many of them are aware of learner diversity. But not all teachers find the Multiple Intelligences(MI) theory attractive enough or easy to implement. There might be two reasons for this.   </a:t>
            </a:r>
            <a:endPar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endParaRPr>
          </a:p>
          <a:p>
            <a:pPr marL="0" indent="0">
              <a:buNone/>
            </a:pPr>
            <a:r>
              <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rPr>
              <a:t>First, EFL/ESL teachers work with different categories of students: some teach school students, while others teach college or university students. The variety and nature of learning styles of school students would, presumably, differ from those of students in engineering colleges or universities of education.</a:t>
            </a:r>
            <a:endPar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endParaRPr>
          </a:p>
          <a:p>
            <a:pPr marL="0" indent="0">
              <a:buNone/>
            </a:pPr>
            <a:r>
              <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rPr>
              <a:t>Second, not only do learners differ from each other, but also teachers differ in their teaching styles.</a:t>
            </a:r>
            <a:endParaRPr lang="en-US" altLang="zh-CN" sz="1400" b="1">
              <a:solidFill>
                <a:schemeClr val="tx1"/>
              </a:solidFill>
              <a:effectLst>
                <a:outerShdw blurRad="38100" dist="19050" dir="2700000" algn="tl" rotWithShape="0">
                  <a:schemeClr val="dk1">
                    <a:alpha val="40000"/>
                  </a:schemeClr>
                </a:outerShdw>
              </a:effectLst>
              <a:latin typeface="Bahnschrift Light" panose="020B0502040204020203" charset="0"/>
              <a:cs typeface="Bahnschrift Light" panose="020B0502040204020203" charset="0"/>
            </a:endParaRPr>
          </a:p>
        </p:txBody>
      </p:sp>
      <p:pic>
        <p:nvPicPr>
          <p:cNvPr id="2" name="Content Placeholder 1" descr="20200105_182339"/>
          <p:cNvPicPr>
            <a:picLocks noChangeAspect="1"/>
          </p:cNvPicPr>
          <p:nvPr>
            <p:ph sz="half" idx="2"/>
          </p:nvPr>
        </p:nvPicPr>
        <p:blipFill>
          <a:blip r:embed="rId3"/>
          <a:stretch>
            <a:fillRect/>
          </a:stretch>
        </p:blipFill>
        <p:spPr>
          <a:xfrm>
            <a:off x="9371965" y="490220"/>
            <a:ext cx="2725420" cy="3037840"/>
          </a:xfrm>
          <a:prstGeom prst="rect">
            <a:avLst/>
          </a:prstGeom>
        </p:spPr>
      </p:pic>
      <p:pic>
        <p:nvPicPr>
          <p:cNvPr id="5" name="Picture 4" descr="20190707_094832"/>
          <p:cNvPicPr>
            <a:picLocks noChangeAspect="1"/>
          </p:cNvPicPr>
          <p:nvPr/>
        </p:nvPicPr>
        <p:blipFill>
          <a:blip r:embed="rId4"/>
          <a:stretch>
            <a:fillRect/>
          </a:stretch>
        </p:blipFill>
        <p:spPr>
          <a:xfrm>
            <a:off x="9371965" y="3528060"/>
            <a:ext cx="2725420" cy="3256915"/>
          </a:xfrm>
          <a:prstGeom prst="rect">
            <a:avLst/>
          </a:prstGeom>
        </p:spPr>
      </p:pic>
    </p:spTree>
    <p:custDataLst>
      <p:tags r:id="rId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custDataLst>
              <p:tags r:id="rId1"/>
            </p:custDataLst>
          </p:nvPr>
        </p:nvSpPr>
        <p:spPr>
          <a:xfrm>
            <a:off x="369570" y="-12065"/>
            <a:ext cx="10951210" cy="861695"/>
          </a:xfrm>
          <a:prstGeom prst="rect">
            <a:avLst/>
          </a:prstGeom>
          <a:noFill/>
        </p:spPr>
        <p:txBody>
          <a:bodyPr wrap="square" rtlCol="0">
            <a:norm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lang="en-GB" altLang="en-US" sz="50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 panose="020B0604020202020204" pitchFamily="34" charset="0"/>
                <a:ea typeface="Arial" panose="020B0604020202020204" pitchFamily="34" charset="0"/>
                <a:sym typeface="+mn-ea"/>
              </a:rPr>
              <a:t>3) Advantages of using games</a:t>
            </a:r>
            <a:endParaRPr lang="en-GB" altLang="en-US" sz="5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 panose="020B0604020202020204" pitchFamily="34" charset="0"/>
              <a:ea typeface="Arial" panose="020B0604020202020204" pitchFamily="34" charset="0"/>
              <a:sym typeface="+mn-ea"/>
            </a:endParaRPr>
          </a:p>
        </p:txBody>
      </p:sp>
      <p:pic>
        <p:nvPicPr>
          <p:cNvPr id="3" name="图片 2"/>
          <p:cNvPicPr>
            <a:picLocks noChangeAspect="1"/>
          </p:cNvPicPr>
          <p:nvPr>
            <p:custDataLst>
              <p:tags r:id="rId2"/>
            </p:custDataLst>
          </p:nvPr>
        </p:nvPicPr>
        <p:blipFill rotWithShape="1">
          <a:blip r:embed="rId3" cstate="screen"/>
          <a:srcRect/>
          <a:stretch>
            <a:fillRect/>
          </a:stretch>
        </p:blipFill>
        <p:spPr>
          <a:xfrm>
            <a:off x="-42718" y="1103700"/>
            <a:ext cx="866190" cy="937890"/>
          </a:xfrm>
          <a:prstGeom prst="rect">
            <a:avLst/>
          </a:prstGeom>
        </p:spPr>
      </p:pic>
      <p:sp>
        <p:nvSpPr>
          <p:cNvPr id="34" name="TextBox 4"/>
          <p:cNvSpPr txBox="1"/>
          <p:nvPr>
            <p:custDataLst>
              <p:tags r:id="rId4"/>
            </p:custDataLst>
          </p:nvPr>
        </p:nvSpPr>
        <p:spPr>
          <a:xfrm>
            <a:off x="823595" y="849630"/>
            <a:ext cx="10892155" cy="5919470"/>
          </a:xfrm>
          <a:prstGeom prst="rect">
            <a:avLst/>
          </a:prstGeom>
          <a:gradFill>
            <a:gsLst>
              <a:gs pos="0">
                <a:srgbClr val="7B32B2"/>
              </a:gs>
              <a:gs pos="100000">
                <a:srgbClr val="401A5D"/>
              </a:gs>
            </a:gsLst>
            <a:lin scaled="0"/>
          </a:gradFill>
        </p:spPr>
        <p:style>
          <a:lnRef idx="2">
            <a:schemeClr val="dk1">
              <a:shade val="50000"/>
            </a:schemeClr>
          </a:lnRef>
          <a:fillRef idx="1">
            <a:schemeClr val="dk1"/>
          </a:fillRef>
          <a:effectRef idx="0">
            <a:schemeClr val="dk1"/>
          </a:effectRef>
          <a:fontRef idx="minor">
            <a:schemeClr val="lt1"/>
          </a:fontRef>
        </p:style>
        <p:txBody>
          <a:bodyPr wrap="square" rtlCol="0">
            <a:normAutofit fontScale="85000"/>
          </a:bodyPr>
          <a:lstStyle/>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Constantinescu (2012)</a:t>
            </a:r>
            <a:r>
              <a:rPr lang="en-GB" altLang="en-US" sz="2400">
                <a:solidFill>
                  <a:schemeClr val="bg1"/>
                </a:solidFill>
                <a:latin typeface="Arial" panose="020B0604020202020204" pitchFamily="34" charset="0"/>
                <a:ea typeface="Arial" panose="020B0604020202020204" pitchFamily="34" charset="0"/>
              </a:rPr>
              <a:t>*</a:t>
            </a:r>
            <a:r>
              <a:rPr lang="en-US" altLang="zh-CN" sz="2400">
                <a:solidFill>
                  <a:schemeClr val="bg1"/>
                </a:solidFill>
                <a:latin typeface="Arial" panose="020B0604020202020204" pitchFamily="34" charset="0"/>
                <a:ea typeface="Arial" panose="020B0604020202020204" pitchFamily="34" charset="0"/>
              </a:rPr>
              <a:t> states some advantages of games as in the following:</a:t>
            </a: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“Games build up learners’ English repertoire in a familiar and comfortable environment</a:t>
            </a: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Games increase motivation and desire for self-improvement.</a:t>
            </a: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Challenge and competition are key factors for any game and students pay more attention to completing the task.</a:t>
            </a: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Games develop students’ ability to observe.</a:t>
            </a: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Games develop critical thinking, problem solving, and imagination.</a:t>
            </a: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Games offer new and dynamic forms of teaching/ practicing which replace the traditional worksheets.</a:t>
            </a: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Games are adaptable for different levels of knowledge.</a:t>
            </a: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Immediate feedback both for the students and the teacher.</a:t>
            </a: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The results are visible (sometimes both visual and acoustic) and </a:t>
            </a:r>
            <a:r>
              <a:rPr lang="en-GB" altLang="en-US" sz="2400">
                <a:solidFill>
                  <a:schemeClr val="bg1"/>
                </a:solidFill>
                <a:latin typeface="Arial" panose="020B0604020202020204" pitchFamily="34" charset="0"/>
                <a:ea typeface="Arial" panose="020B0604020202020204" pitchFamily="34" charset="0"/>
              </a:rPr>
              <a:t>learning outcomes </a:t>
            </a:r>
            <a:r>
              <a:rPr lang="en-US" altLang="zh-CN" sz="2400">
                <a:solidFill>
                  <a:schemeClr val="bg1"/>
                </a:solidFill>
                <a:latin typeface="Arial" panose="020B0604020202020204" pitchFamily="34" charset="0"/>
                <a:ea typeface="Arial" panose="020B0604020202020204" pitchFamily="34" charset="0"/>
              </a:rPr>
              <a:t>have a stronger impact.</a:t>
            </a: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The </a:t>
            </a:r>
            <a:r>
              <a:rPr lang="en-GB" altLang="en-US" sz="2400">
                <a:solidFill>
                  <a:schemeClr val="bg1"/>
                </a:solidFill>
                <a:latin typeface="Arial" panose="020B0604020202020204" pitchFamily="34" charset="0"/>
                <a:ea typeface="Arial" panose="020B0604020202020204" pitchFamily="34" charset="0"/>
              </a:rPr>
              <a:t>rules are</a:t>
            </a:r>
            <a:r>
              <a:rPr lang="en-US" altLang="zh-CN" sz="2400">
                <a:solidFill>
                  <a:schemeClr val="bg1"/>
                </a:solidFill>
                <a:latin typeface="Arial" panose="020B0604020202020204" pitchFamily="34" charset="0"/>
                <a:ea typeface="Arial" panose="020B0604020202020204" pitchFamily="34" charset="0"/>
              </a:rPr>
              <a:t> known from the beginning and </a:t>
            </a:r>
            <a:r>
              <a:rPr lang="en-GB" altLang="en-US" sz="2400">
                <a:solidFill>
                  <a:schemeClr val="bg1"/>
                </a:solidFill>
                <a:latin typeface="Arial" panose="020B0604020202020204" pitchFamily="34" charset="0"/>
                <a:ea typeface="Arial" panose="020B0604020202020204" pitchFamily="34" charset="0"/>
              </a:rPr>
              <a:t>are </a:t>
            </a:r>
            <a:r>
              <a:rPr lang="en-US" altLang="zh-CN" sz="2400">
                <a:solidFill>
                  <a:schemeClr val="bg1"/>
                </a:solidFill>
                <a:latin typeface="Arial" panose="020B0604020202020204" pitchFamily="34" charset="0"/>
                <a:ea typeface="Arial" panose="020B0604020202020204" pitchFamily="34" charset="0"/>
              </a:rPr>
              <a:t>respected </a:t>
            </a:r>
            <a:r>
              <a:rPr lang="en-GB" altLang="en-US" sz="2400">
                <a:solidFill>
                  <a:schemeClr val="bg1"/>
                </a:solidFill>
                <a:latin typeface="Arial" panose="020B0604020202020204" pitchFamily="34" charset="0"/>
                <a:ea typeface="Arial" panose="020B0604020202020204" pitchFamily="34" charset="0"/>
              </a:rPr>
              <a:t>which leads to overall class control and management.</a:t>
            </a:r>
            <a:endParaRPr lang="en-US" altLang="zh-CN" sz="2400">
              <a:solidFill>
                <a:schemeClr val="bg1"/>
              </a:solidFill>
              <a:latin typeface="Arial" panose="020B0604020202020204" pitchFamily="34" charset="0"/>
              <a:ea typeface="Arial" panose="020B0604020202020204" pitchFamily="34" charset="0"/>
            </a:endParaRPr>
          </a:p>
          <a:p>
            <a:pPr marL="0" marR="0" lvl="0" indent="0" algn="just"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                                                 </a:t>
            </a:r>
            <a:r>
              <a:rPr lang="en-US" altLang="zh-CN" sz="1200">
                <a:solidFill>
                  <a:schemeClr val="bg1"/>
                </a:solidFill>
                <a:latin typeface="Arial" panose="020B0604020202020204" pitchFamily="34" charset="0"/>
                <a:ea typeface="Arial" panose="020B0604020202020204" pitchFamily="34" charset="0"/>
              </a:rPr>
              <a:t> </a:t>
            </a:r>
            <a:endParaRPr lang="en-US" altLang="zh-CN" sz="1200">
              <a:solidFill>
                <a:schemeClr val="bg1"/>
              </a:solidFill>
              <a:latin typeface="Arial" panose="020B0604020202020204" pitchFamily="34" charset="0"/>
              <a:ea typeface="Arial" panose="020B0604020202020204" pitchFamily="34" charset="0"/>
            </a:endParaRPr>
          </a:p>
          <a:p>
            <a:pPr marL="0" marR="0" lvl="0" indent="0" algn="just" defTabSz="1219200" rtl="0" eaLnBrk="1" fontAlgn="auto" latinLnBrk="0" hangingPunct="1">
              <a:lnSpc>
                <a:spcPct val="100000"/>
              </a:lnSpc>
              <a:spcBef>
                <a:spcPts val="0"/>
              </a:spcBef>
              <a:spcAft>
                <a:spcPts val="0"/>
              </a:spcAft>
              <a:buClrTx/>
              <a:buSzTx/>
              <a:buFontTx/>
              <a:buNone/>
              <a:defRPr/>
            </a:pPr>
            <a:endParaRPr lang="en-US" altLang="zh-CN" sz="1200">
              <a:solidFill>
                <a:schemeClr val="bg1"/>
              </a:solidFill>
              <a:latin typeface="Arial" panose="020B0604020202020204" pitchFamily="34" charset="0"/>
              <a:ea typeface="Arial" panose="020B0604020202020204" pitchFamily="34" charset="0"/>
            </a:endParaRPr>
          </a:p>
          <a:p>
            <a:pPr marL="0" marR="0" lvl="0" indent="0" algn="just" defTabSz="1219200" rtl="0" eaLnBrk="1" fontAlgn="auto" latinLnBrk="0" hangingPunct="1">
              <a:lnSpc>
                <a:spcPct val="100000"/>
              </a:lnSpc>
              <a:spcBef>
                <a:spcPts val="0"/>
              </a:spcBef>
              <a:spcAft>
                <a:spcPts val="0"/>
              </a:spcAft>
              <a:buClrTx/>
              <a:buSzTx/>
              <a:buFontTx/>
              <a:buNone/>
              <a:defRPr/>
            </a:pPr>
            <a:r>
              <a:rPr lang="en-US" altLang="zh-CN" sz="1200" b="1">
                <a:solidFill>
                  <a:schemeClr val="bg1"/>
                </a:solidFill>
                <a:latin typeface="Arial" panose="020B0604020202020204" pitchFamily="34" charset="0"/>
                <a:ea typeface="Arial" panose="020B0604020202020204" pitchFamily="34" charset="0"/>
              </a:rPr>
              <a:t>*Constantinescu R,S (2012) Learning by playing:Using computer games to teach English grammar~Education source</a:t>
            </a:r>
            <a:endParaRPr lang="en-US" altLang="zh-CN" sz="1200" b="1">
              <a:solidFill>
                <a:schemeClr val="bg1"/>
              </a:solidFill>
              <a:latin typeface="Arial" panose="020B0604020202020204" pitchFamily="34" charset="0"/>
              <a:ea typeface="Arial" panose="020B0604020202020204" pitchFamily="34" charset="0"/>
            </a:endParaRPr>
          </a:p>
        </p:txBody>
      </p:sp>
      <p:sp>
        <p:nvSpPr>
          <p:cNvPr id="35" name="TextBox 4"/>
          <p:cNvSpPr txBox="1"/>
          <p:nvPr>
            <p:custDataLst>
              <p:tags r:id="rId5"/>
            </p:custDataLst>
          </p:nvPr>
        </p:nvSpPr>
        <p:spPr>
          <a:xfrm>
            <a:off x="2435646" y="2619578"/>
            <a:ext cx="2646878" cy="461665"/>
          </a:xfrm>
          <a:prstGeom prst="rect">
            <a:avLst/>
          </a:prstGeom>
          <a:noFill/>
        </p:spPr>
        <p:txBody>
          <a:bodyPr wrap="square" rtlCol="0">
            <a:norm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chemeClr val="bg1"/>
                </a:solidFill>
                <a:latin typeface="Arial" panose="020B0604020202020204" pitchFamily="34" charset="0"/>
                <a:ea typeface="Arial" panose="020B0604020202020204" pitchFamily="34" charset="0"/>
              </a:rPr>
              <a:t>.</a:t>
            </a:r>
            <a:endParaRPr lang="en-US" altLang="zh-CN" sz="2400">
              <a:solidFill>
                <a:schemeClr val="bg1"/>
              </a:solidFill>
              <a:latin typeface="Arial" panose="020B0604020202020204" pitchFamily="34" charset="0"/>
              <a:ea typeface="Arial" panose="020B0604020202020204" pitchFamily="34" charset="0"/>
            </a:endParaRPr>
          </a:p>
        </p:txBody>
      </p:sp>
      <p:sp>
        <p:nvSpPr>
          <p:cNvPr id="46" name="TextBox 4"/>
          <p:cNvSpPr txBox="1"/>
          <p:nvPr>
            <p:custDataLst>
              <p:tags r:id="rId6"/>
            </p:custDataLst>
          </p:nvPr>
        </p:nvSpPr>
        <p:spPr>
          <a:xfrm>
            <a:off x="8134961" y="1463733"/>
            <a:ext cx="2646878" cy="461665"/>
          </a:xfrm>
          <a:prstGeom prst="rect">
            <a:avLst/>
          </a:prstGeom>
          <a:noFill/>
        </p:spPr>
        <p:txBody>
          <a:bodyPr wrap="square" rtlCol="0">
            <a:normAutofit/>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altLang="zh-CN" sz="2400">
              <a:solidFill>
                <a:schemeClr val="bg1"/>
              </a:solidFill>
              <a:latin typeface="Arial" panose="020B0604020202020204" pitchFamily="34" charset="0"/>
              <a:ea typeface="Arial" panose="020B0604020202020204" pitchFamily="34" charset="0"/>
            </a:endParaRPr>
          </a:p>
        </p:txBody>
      </p:sp>
      <p:sp>
        <p:nvSpPr>
          <p:cNvPr id="47" name="TextBox 4"/>
          <p:cNvSpPr txBox="1"/>
          <p:nvPr>
            <p:custDataLst>
              <p:tags r:id="rId7"/>
            </p:custDataLst>
          </p:nvPr>
        </p:nvSpPr>
        <p:spPr>
          <a:xfrm>
            <a:off x="8134961" y="2619578"/>
            <a:ext cx="2646878" cy="461665"/>
          </a:xfrm>
          <a:prstGeom prst="rect">
            <a:avLst/>
          </a:prstGeom>
          <a:noFill/>
        </p:spPr>
        <p:txBody>
          <a:bodyPr wrap="square" rtlCol="0">
            <a:normAutofit/>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altLang="zh-CN" sz="2400">
              <a:solidFill>
                <a:schemeClr val="bg1"/>
              </a:solidFill>
              <a:latin typeface="Arial" panose="020B0604020202020204" pitchFamily="34" charset="0"/>
              <a:ea typeface="Arial" panose="020B0604020202020204" pitchFamily="34" charset="0"/>
            </a:endParaRPr>
          </a:p>
        </p:txBody>
      </p:sp>
      <p:sp>
        <p:nvSpPr>
          <p:cNvPr id="51" name="TextBox 4"/>
          <p:cNvSpPr txBox="1"/>
          <p:nvPr>
            <p:custDataLst>
              <p:tags r:id="rId8"/>
            </p:custDataLst>
          </p:nvPr>
        </p:nvSpPr>
        <p:spPr>
          <a:xfrm>
            <a:off x="5285303" y="3775424"/>
            <a:ext cx="2646878" cy="461665"/>
          </a:xfrm>
          <a:prstGeom prst="rect">
            <a:avLst/>
          </a:prstGeom>
          <a:noFill/>
        </p:spPr>
        <p:txBody>
          <a:bodyPr wrap="square" rtlCol="0">
            <a:normAutofit/>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altLang="zh-CN" sz="2400">
              <a:solidFill>
                <a:schemeClr val="bg1"/>
              </a:solidFill>
              <a:latin typeface="Arial" panose="020B0604020202020204" pitchFamily="34" charset="0"/>
              <a:ea typeface="Arial" panose="020B0604020202020204" pitchFamily="34" charset="0"/>
            </a:endParaRPr>
          </a:p>
        </p:txBody>
      </p:sp>
    </p:spTree>
    <p:custDataLst>
      <p:tags r:id="rId9"/>
    </p:custDataLst>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273685" y="130810"/>
            <a:ext cx="10852150" cy="651510"/>
          </a:xfrm>
        </p:spPr>
        <p:txBody>
          <a:bodyPr>
            <a:noAutofit/>
          </a:bodyPr>
          <a:lstStyle/>
          <a:p>
            <a:pPr algn="ctr"/>
            <a:r>
              <a:rPr lang="en-GB" altLang="en-US" sz="4400">
                <a:solidFill>
                  <a:schemeClr val="tx1"/>
                </a:solidFill>
                <a:effectLst>
                  <a:outerShdw blurRad="38100" dist="19050" dir="2700000" algn="tl" rotWithShape="0">
                    <a:schemeClr val="dk1">
                      <a:alpha val="40000"/>
                    </a:schemeClr>
                  </a:outerShdw>
                </a:effectLst>
              </a:rPr>
              <a:t>AS WELL AS THIS...</a:t>
            </a:r>
            <a:endParaRPr lang="en-GB" altLang="en-US" sz="4400">
              <a:solidFill>
                <a:schemeClr val="tx1"/>
              </a:solidFill>
              <a:effectLst>
                <a:outerShdw blurRad="38100" dist="19050" dir="2700000" algn="tl" rotWithShape="0">
                  <a:schemeClr val="dk1">
                    <a:alpha val="40000"/>
                  </a:schemeClr>
                </a:outerShdw>
              </a:effectLst>
            </a:endParaRPr>
          </a:p>
        </p:txBody>
      </p:sp>
      <p:pic>
        <p:nvPicPr>
          <p:cNvPr id="7" name="Content Placeholder 6" descr="20191211_184935"/>
          <p:cNvPicPr>
            <a:picLocks noChangeAspect="1"/>
          </p:cNvPicPr>
          <p:nvPr>
            <p:ph sz="half" idx="2"/>
          </p:nvPr>
        </p:nvPicPr>
        <p:blipFill>
          <a:blip r:embed="rId2"/>
          <a:stretch>
            <a:fillRect/>
          </a:stretch>
        </p:blipFill>
        <p:spPr>
          <a:xfrm>
            <a:off x="6574155" y="1053465"/>
            <a:ext cx="5283200" cy="2057400"/>
          </a:xfrm>
          <a:prstGeom prst="rect">
            <a:avLst/>
          </a:prstGeom>
        </p:spPr>
      </p:pic>
      <p:pic>
        <p:nvPicPr>
          <p:cNvPr id="8" name="Content Placeholder 7" descr="20190707_094832"/>
          <p:cNvPicPr>
            <a:picLocks noChangeAspect="1"/>
          </p:cNvPicPr>
          <p:nvPr>
            <p:ph sz="half" idx="1"/>
          </p:nvPr>
        </p:nvPicPr>
        <p:blipFill>
          <a:blip r:embed="rId3"/>
          <a:stretch>
            <a:fillRect/>
          </a:stretch>
        </p:blipFill>
        <p:spPr>
          <a:xfrm>
            <a:off x="6574155" y="3319780"/>
            <a:ext cx="5283200" cy="3444875"/>
          </a:xfrm>
          <a:prstGeom prst="rect">
            <a:avLst/>
          </a:prstGeom>
        </p:spPr>
      </p:pic>
      <p:pic>
        <p:nvPicPr>
          <p:cNvPr id="50" name="图片 49"/>
          <p:cNvPicPr>
            <a:picLocks noChangeAspect="1"/>
          </p:cNvPicPr>
          <p:nvPr>
            <p:custDataLst>
              <p:tags r:id="rId4"/>
            </p:custDataLst>
          </p:nvPr>
        </p:nvPicPr>
        <p:blipFill rotWithShape="1">
          <a:blip r:embed="rId5" cstate="screen"/>
          <a:srcRect/>
          <a:stretch>
            <a:fillRect/>
          </a:stretch>
        </p:blipFill>
        <p:spPr>
          <a:xfrm>
            <a:off x="223347" y="1053191"/>
            <a:ext cx="866190" cy="937890"/>
          </a:xfrm>
          <a:prstGeom prst="rect">
            <a:avLst/>
          </a:prstGeom>
        </p:spPr>
      </p:pic>
      <p:sp>
        <p:nvSpPr>
          <p:cNvPr id="10" name="Text Box 9"/>
          <p:cNvSpPr txBox="1"/>
          <p:nvPr/>
        </p:nvSpPr>
        <p:spPr>
          <a:xfrm>
            <a:off x="1089660" y="1069340"/>
            <a:ext cx="5026660" cy="92202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p>
            <a:r>
              <a:rPr lang="en-GB" altLang="en-US">
                <a:solidFill>
                  <a:schemeClr val="tx1"/>
                </a:solidFill>
              </a:rPr>
              <a:t>Games are great reward systems in thier own right and motivate constant attention and interest in the class</a:t>
            </a:r>
            <a:endParaRPr lang="en-GB" altLang="en-US">
              <a:solidFill>
                <a:schemeClr val="tx1"/>
              </a:solidFill>
            </a:endParaRPr>
          </a:p>
        </p:txBody>
      </p:sp>
      <p:pic>
        <p:nvPicPr>
          <p:cNvPr id="11" name="图片 49"/>
          <p:cNvPicPr>
            <a:picLocks noChangeAspect="1"/>
          </p:cNvPicPr>
          <p:nvPr>
            <p:custDataLst>
              <p:tags r:id="rId6"/>
            </p:custDataLst>
          </p:nvPr>
        </p:nvPicPr>
        <p:blipFill rotWithShape="1">
          <a:blip r:embed="rId5" cstate="screen"/>
          <a:srcRect/>
          <a:stretch>
            <a:fillRect/>
          </a:stretch>
        </p:blipFill>
        <p:spPr>
          <a:xfrm>
            <a:off x="223347" y="2172696"/>
            <a:ext cx="866190" cy="937890"/>
          </a:xfrm>
          <a:prstGeom prst="rect">
            <a:avLst/>
          </a:prstGeom>
        </p:spPr>
      </p:pic>
      <p:sp>
        <p:nvSpPr>
          <p:cNvPr id="12" name="Text Box 11"/>
          <p:cNvSpPr txBox="1"/>
          <p:nvPr/>
        </p:nvSpPr>
        <p:spPr>
          <a:xfrm>
            <a:off x="1167765" y="2194560"/>
            <a:ext cx="4948555" cy="9220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p>
            <a:r>
              <a:rPr lang="en-GB" altLang="en-US">
                <a:solidFill>
                  <a:schemeClr val="tx1"/>
                </a:solidFill>
              </a:rPr>
              <a:t>Games are a great tool to use when class energy is low and the students need a boost or moral.</a:t>
            </a:r>
            <a:endParaRPr lang="en-GB" altLang="en-US">
              <a:solidFill>
                <a:schemeClr val="tx1"/>
              </a:solidFill>
            </a:endParaRPr>
          </a:p>
        </p:txBody>
      </p:sp>
      <p:pic>
        <p:nvPicPr>
          <p:cNvPr id="13" name="图片 49"/>
          <p:cNvPicPr>
            <a:picLocks noChangeAspect="1"/>
          </p:cNvPicPr>
          <p:nvPr>
            <p:custDataLst>
              <p:tags r:id="rId7"/>
            </p:custDataLst>
          </p:nvPr>
        </p:nvPicPr>
        <p:blipFill rotWithShape="1">
          <a:blip r:embed="rId5" cstate="screen"/>
          <a:srcRect/>
          <a:stretch>
            <a:fillRect/>
          </a:stretch>
        </p:blipFill>
        <p:spPr>
          <a:xfrm>
            <a:off x="223347" y="3225526"/>
            <a:ext cx="866190" cy="937890"/>
          </a:xfrm>
          <a:prstGeom prst="rect">
            <a:avLst/>
          </a:prstGeom>
        </p:spPr>
      </p:pic>
      <p:sp>
        <p:nvSpPr>
          <p:cNvPr id="14" name="Text Box 13"/>
          <p:cNvSpPr txBox="1"/>
          <p:nvPr/>
        </p:nvSpPr>
        <p:spPr>
          <a:xfrm>
            <a:off x="1167765" y="3225800"/>
            <a:ext cx="4948555" cy="353822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p>
            <a:r>
              <a:rPr lang="en-GB" altLang="en-US" sz="3200" u="sng">
                <a:ln w="12700">
                  <a:solidFill>
                    <a:schemeClr val="accent1"/>
                  </a:solidFill>
                  <a:prstDash val="solid"/>
                </a:ln>
                <a:solidFill>
                  <a:srgbClr val="FFFF00"/>
                </a:solidFill>
                <a:effectLst>
                  <a:outerShdw dist="38100" dir="2640000" algn="bl" rotWithShape="0">
                    <a:schemeClr val="accent1"/>
                  </a:outerShdw>
                </a:effectLst>
              </a:rPr>
              <a:t>HOWEVER!!</a:t>
            </a:r>
            <a:endParaRPr lang="en-GB" altLang="en-US" sz="3200"/>
          </a:p>
          <a:p>
            <a:r>
              <a:rPr lang="en-GB" altLang="en-US" sz="3200"/>
              <a:t>Knowing when to use games and what type of game to use, what style, and what outcome you require is equally as important!</a:t>
            </a:r>
            <a:endParaRPr lang="en-GB" altLang="en-US" sz="3200"/>
          </a:p>
        </p:txBody>
      </p:sp>
    </p:spTree>
    <p:custDataLst>
      <p:tags r:id="rId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rotWithShape="1">
          <a:blip r:embed="rId2" cstate="screen"/>
          <a:srcRect/>
          <a:stretch>
            <a:fillRect/>
          </a:stretch>
        </p:blipFill>
        <p:spPr>
          <a:xfrm>
            <a:off x="226522" y="1225620"/>
            <a:ext cx="866190" cy="937890"/>
          </a:xfrm>
          <a:prstGeom prst="rect">
            <a:avLst/>
          </a:prstGeom>
        </p:spPr>
      </p:pic>
      <p:sp>
        <p:nvSpPr>
          <p:cNvPr id="34" name="TextBox 4"/>
          <p:cNvSpPr txBox="1"/>
          <p:nvPr>
            <p:custDataLst>
              <p:tags r:id="rId3"/>
            </p:custDataLst>
          </p:nvPr>
        </p:nvSpPr>
        <p:spPr>
          <a:xfrm>
            <a:off x="1092835" y="1308100"/>
            <a:ext cx="5068570" cy="11557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normAutofit fontScale="90000"/>
          </a:bodyPr>
          <a:lstStyle/>
          <a:p>
            <a:pPr marL="0" marR="0" lvl="0" indent="0" algn="l" defTabSz="1219200" rtl="0" eaLnBrk="1" fontAlgn="auto" latinLnBrk="0" hangingPunct="1">
              <a:lnSpc>
                <a:spcPct val="100000"/>
              </a:lnSpc>
              <a:spcBef>
                <a:spcPts val="0"/>
              </a:spcBef>
              <a:spcAft>
                <a:spcPts val="0"/>
              </a:spcAft>
              <a:buClrTx/>
              <a:buSzTx/>
              <a:buFontTx/>
              <a:buNone/>
              <a:defRPr/>
            </a:pPr>
            <a:r>
              <a:rPr lang="en-GB" altLang="en-US" sz="2400" b="1">
                <a:ln w="9525">
                  <a:solidFill>
                    <a:schemeClr val="bg1"/>
                  </a:solidFill>
                  <a:prstDash val="solid"/>
                </a:ln>
                <a:solidFill>
                  <a:schemeClr val="tx1"/>
                </a:solidFill>
                <a:effectLst>
                  <a:outerShdw blurRad="12700" dist="38100" dir="2700000" algn="tl" rotWithShape="0">
                    <a:schemeClr val="accent5">
                      <a:lumMod val="60000"/>
                      <a:lumOff val="40000"/>
                    </a:schemeClr>
                  </a:outerShdw>
                </a:effectLst>
                <a:latin typeface="Arial" panose="020B0604020202020204" pitchFamily="34" charset="0"/>
                <a:ea typeface="Arial" panose="020B0604020202020204" pitchFamily="34" charset="0"/>
              </a:rPr>
              <a:t>Most people consider that a</a:t>
            </a:r>
            <a:r>
              <a:rPr lang="en-US" altLang="zh-CN" sz="2400" b="1">
                <a:ln w="9525">
                  <a:solidFill>
                    <a:schemeClr val="bg1"/>
                  </a:solidFill>
                  <a:prstDash val="solid"/>
                </a:ln>
                <a:solidFill>
                  <a:schemeClr val="tx1"/>
                </a:solidFill>
                <a:effectLst>
                  <a:outerShdw blurRad="12700" dist="38100" dir="2700000" algn="tl" rotWithShape="0">
                    <a:schemeClr val="accent5">
                      <a:lumMod val="60000"/>
                      <a:lumOff val="40000"/>
                    </a:schemeClr>
                  </a:outerShdw>
                </a:effectLst>
                <a:latin typeface="Arial" panose="020B0604020202020204" pitchFamily="34" charset="0"/>
                <a:ea typeface="Arial" panose="020B0604020202020204" pitchFamily="34" charset="0"/>
              </a:rPr>
              <a:t> game is an activity with a structure </a:t>
            </a:r>
            <a:r>
              <a:rPr lang="en-GB" altLang="en-US" sz="2400" b="1">
                <a:ln w="9525">
                  <a:solidFill>
                    <a:schemeClr val="bg1"/>
                  </a:solidFill>
                  <a:prstDash val="solid"/>
                </a:ln>
                <a:solidFill>
                  <a:schemeClr val="tx1"/>
                </a:solidFill>
                <a:effectLst>
                  <a:outerShdw blurRad="12700" dist="38100" dir="2700000" algn="tl" rotWithShape="0">
                    <a:schemeClr val="accent5">
                      <a:lumMod val="60000"/>
                      <a:lumOff val="40000"/>
                    </a:schemeClr>
                  </a:outerShdw>
                </a:effectLst>
                <a:latin typeface="Arial" panose="020B0604020202020204" pitchFamily="34" charset="0"/>
                <a:ea typeface="Arial" panose="020B0604020202020204" pitchFamily="34" charset="0"/>
              </a:rPr>
              <a:t>or rules .Tic-tac-toe/ Go Fish/ Uno</a:t>
            </a:r>
            <a:endParaRPr lang="en-GB" altLang="en-US" sz="2400" b="1">
              <a:ln w="9525">
                <a:solidFill>
                  <a:schemeClr val="bg1"/>
                </a:solidFill>
                <a:prstDash val="solid"/>
              </a:ln>
              <a:solidFill>
                <a:schemeClr val="tx1"/>
              </a:solidFill>
              <a:effectLst>
                <a:outerShdw blurRad="12700" dist="38100" dir="2700000" algn="tl" rotWithShape="0">
                  <a:schemeClr val="accent5">
                    <a:lumMod val="60000"/>
                    <a:lumOff val="40000"/>
                  </a:schemeClr>
                </a:outerShdw>
              </a:effectLst>
              <a:latin typeface="Arial" panose="020B0604020202020204" pitchFamily="34" charset="0"/>
              <a:ea typeface="Arial" panose="020B0604020202020204" pitchFamily="34" charset="0"/>
            </a:endParaRPr>
          </a:p>
        </p:txBody>
      </p:sp>
      <p:pic>
        <p:nvPicPr>
          <p:cNvPr id="31" name="图片 30"/>
          <p:cNvPicPr>
            <a:picLocks noChangeAspect="1"/>
          </p:cNvPicPr>
          <p:nvPr>
            <p:custDataLst>
              <p:tags r:id="rId4"/>
            </p:custDataLst>
          </p:nvPr>
        </p:nvPicPr>
        <p:blipFill rotWithShape="1">
          <a:blip r:embed="rId5" cstate="screen"/>
          <a:srcRect/>
          <a:stretch>
            <a:fillRect/>
          </a:stretch>
        </p:blipFill>
        <p:spPr>
          <a:xfrm>
            <a:off x="227157" y="2563710"/>
            <a:ext cx="866190" cy="937890"/>
          </a:xfrm>
          <a:prstGeom prst="rect">
            <a:avLst/>
          </a:prstGeom>
        </p:spPr>
      </p:pic>
      <p:sp>
        <p:nvSpPr>
          <p:cNvPr id="35" name="TextBox 4"/>
          <p:cNvSpPr txBox="1"/>
          <p:nvPr>
            <p:custDataLst>
              <p:tags r:id="rId6"/>
            </p:custDataLst>
          </p:nvPr>
        </p:nvSpPr>
        <p:spPr>
          <a:xfrm>
            <a:off x="7539355" y="1225550"/>
            <a:ext cx="4519295" cy="197612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norm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lang="en-GB" altLang="en-US" sz="2400">
                <a:solidFill>
                  <a:srgbClr val="FF0000"/>
                </a:solidFill>
                <a:latin typeface="Arial" panose="020B0604020202020204" pitchFamily="34" charset="0"/>
                <a:ea typeface="Arial" panose="020B0604020202020204" pitchFamily="34" charset="0"/>
              </a:rPr>
              <a:t>Activities will be some exercise or method of doing something to make it more fun or interesting.- e.g cut and paste, speak and spin around etc</a:t>
            </a:r>
            <a:endParaRPr lang="en-GB" altLang="en-US" sz="2400">
              <a:solidFill>
                <a:srgbClr val="FF0000"/>
              </a:solidFill>
              <a:latin typeface="Arial" panose="020B0604020202020204" pitchFamily="34" charset="0"/>
              <a:ea typeface="Arial" panose="020B0604020202020204" pitchFamily="34" charset="0"/>
            </a:endParaRPr>
          </a:p>
        </p:txBody>
      </p:sp>
      <p:pic>
        <p:nvPicPr>
          <p:cNvPr id="33" name="图片 32"/>
          <p:cNvPicPr>
            <a:picLocks noChangeAspect="1"/>
          </p:cNvPicPr>
          <p:nvPr>
            <p:custDataLst>
              <p:tags r:id="rId7"/>
            </p:custDataLst>
          </p:nvPr>
        </p:nvPicPr>
        <p:blipFill rotWithShape="1">
          <a:blip r:embed="rId8" cstate="screen"/>
          <a:srcRect/>
          <a:stretch>
            <a:fillRect/>
          </a:stretch>
        </p:blipFill>
        <p:spPr>
          <a:xfrm>
            <a:off x="6553852" y="1308170"/>
            <a:ext cx="866190" cy="937890"/>
          </a:xfrm>
          <a:prstGeom prst="rect">
            <a:avLst/>
          </a:prstGeom>
        </p:spPr>
      </p:pic>
      <p:sp>
        <p:nvSpPr>
          <p:cNvPr id="46" name="TextBox 4"/>
          <p:cNvSpPr txBox="1"/>
          <p:nvPr>
            <p:custDataLst>
              <p:tags r:id="rId9"/>
            </p:custDataLst>
          </p:nvPr>
        </p:nvSpPr>
        <p:spPr>
          <a:xfrm>
            <a:off x="1093470" y="2463800"/>
            <a:ext cx="5067935" cy="103759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normAutofit lnSpcReduction="20000"/>
          </a:bodyPr>
          <a:lstStyle/>
          <a:p>
            <a:pPr marL="0" marR="0" lvl="0" indent="0" algn="l" defTabSz="1219200" rtl="0" eaLnBrk="1" fontAlgn="auto" latinLnBrk="0" hangingPunct="1">
              <a:lnSpc>
                <a:spcPct val="100000"/>
              </a:lnSpc>
              <a:spcBef>
                <a:spcPts val="0"/>
              </a:spcBef>
              <a:spcAft>
                <a:spcPts val="0"/>
              </a:spcAft>
              <a:buClrTx/>
              <a:buSzTx/>
              <a:buFontTx/>
              <a:buNone/>
              <a:defRPr/>
            </a:pPr>
            <a:r>
              <a:rPr lang="en-GB" altLang="en-US" sz="2400">
                <a:solidFill>
                  <a:srgbClr val="5BD7FF"/>
                </a:solidFill>
                <a:latin typeface="Arial" panose="020B0604020202020204" pitchFamily="34" charset="0"/>
                <a:ea typeface="Arial" panose="020B0604020202020204" pitchFamily="34" charset="0"/>
              </a:rPr>
              <a:t>Games will usually a have clear winners or losers or scoring sytem. Killer/Tornado/Stopper</a:t>
            </a:r>
            <a:endParaRPr lang="en-GB" altLang="en-US" sz="2400">
              <a:solidFill>
                <a:srgbClr val="5BD7FF"/>
              </a:solidFill>
              <a:latin typeface="Arial" panose="020B0604020202020204" pitchFamily="34" charset="0"/>
              <a:ea typeface="Arial" panose="020B0604020202020204" pitchFamily="34" charset="0"/>
            </a:endParaRPr>
          </a:p>
        </p:txBody>
      </p:sp>
      <p:pic>
        <p:nvPicPr>
          <p:cNvPr id="32" name="图片 31"/>
          <p:cNvPicPr>
            <a:picLocks noChangeAspect="1"/>
          </p:cNvPicPr>
          <p:nvPr>
            <p:custDataLst>
              <p:tags r:id="rId10"/>
            </p:custDataLst>
          </p:nvPr>
        </p:nvPicPr>
        <p:blipFill rotWithShape="1">
          <a:blip r:embed="rId11" cstate="screen"/>
          <a:srcRect/>
          <a:stretch>
            <a:fillRect/>
          </a:stretch>
        </p:blipFill>
        <p:spPr>
          <a:xfrm>
            <a:off x="6553852" y="3446995"/>
            <a:ext cx="866190" cy="937890"/>
          </a:xfrm>
          <a:prstGeom prst="rect">
            <a:avLst/>
          </a:prstGeom>
        </p:spPr>
      </p:pic>
      <p:sp>
        <p:nvSpPr>
          <p:cNvPr id="47" name="TextBox 4"/>
          <p:cNvSpPr txBox="1"/>
          <p:nvPr>
            <p:custDataLst>
              <p:tags r:id="rId12"/>
            </p:custDataLst>
          </p:nvPr>
        </p:nvSpPr>
        <p:spPr>
          <a:xfrm>
            <a:off x="1092835" y="3501390"/>
            <a:ext cx="5068570" cy="1774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ormAutofit lnSpcReduction="20000"/>
          </a:bodyPr>
          <a:lstStyle/>
          <a:p>
            <a:pPr marL="0" marR="0" lvl="0" indent="0" algn="l" defTabSz="1219200" rtl="0" eaLnBrk="1" fontAlgn="auto" latinLnBrk="0" hangingPunct="1">
              <a:lnSpc>
                <a:spcPct val="100000"/>
              </a:lnSpc>
              <a:spcBef>
                <a:spcPts val="0"/>
              </a:spcBef>
              <a:spcAft>
                <a:spcPts val="0"/>
              </a:spcAft>
              <a:buClrTx/>
              <a:buSzTx/>
              <a:buFontTx/>
              <a:buNone/>
              <a:defRPr/>
            </a:pPr>
            <a:r>
              <a:rPr lang="en-GB" altLang="en-US" sz="2400" b="1">
                <a:solidFill>
                  <a:srgbClr val="7030A0"/>
                </a:solidFill>
                <a:latin typeface="Arial" panose="020B0604020202020204" pitchFamily="34" charset="0"/>
                <a:ea typeface="Arial" panose="020B0604020202020204" pitchFamily="34" charset="0"/>
              </a:rPr>
              <a:t>Games will usually have a time limit or time period in which it will be done, e.g for hangman you would set aside 5-10 mins to play the game.</a:t>
            </a:r>
            <a:endParaRPr lang="en-US" altLang="zh-CN" sz="2400" b="1">
              <a:solidFill>
                <a:srgbClr val="7030A0"/>
              </a:solidFill>
              <a:latin typeface="Arial" panose="020B0604020202020204" pitchFamily="34" charset="0"/>
              <a:ea typeface="Arial" panose="020B0604020202020204" pitchFamily="34" charset="0"/>
            </a:endParaRPr>
          </a:p>
        </p:txBody>
      </p:sp>
      <p:pic>
        <p:nvPicPr>
          <p:cNvPr id="50" name="图片 49"/>
          <p:cNvPicPr>
            <a:picLocks noChangeAspect="1"/>
          </p:cNvPicPr>
          <p:nvPr>
            <p:custDataLst>
              <p:tags r:id="rId13"/>
            </p:custDataLst>
          </p:nvPr>
        </p:nvPicPr>
        <p:blipFill rotWithShape="1">
          <a:blip r:embed="rId8" cstate="screen"/>
          <a:srcRect/>
          <a:stretch>
            <a:fillRect/>
          </a:stretch>
        </p:blipFill>
        <p:spPr>
          <a:xfrm>
            <a:off x="226522" y="3974826"/>
            <a:ext cx="866190" cy="937890"/>
          </a:xfrm>
          <a:prstGeom prst="rect">
            <a:avLst/>
          </a:prstGeom>
        </p:spPr>
      </p:pic>
      <p:sp>
        <p:nvSpPr>
          <p:cNvPr id="51" name="TextBox 4"/>
          <p:cNvSpPr txBox="1"/>
          <p:nvPr>
            <p:custDataLst>
              <p:tags r:id="rId14"/>
            </p:custDataLst>
          </p:nvPr>
        </p:nvSpPr>
        <p:spPr>
          <a:xfrm>
            <a:off x="7539355" y="3202305"/>
            <a:ext cx="4519295" cy="2073910"/>
          </a:xfrm>
          <a:prstGeom prst="rect">
            <a:avLst/>
          </a:prstGeom>
        </p:spPr>
        <p:style>
          <a:lnRef idx="1">
            <a:schemeClr val="dk1"/>
          </a:lnRef>
          <a:fillRef idx="2">
            <a:schemeClr val="dk1"/>
          </a:fillRef>
          <a:effectRef idx="1">
            <a:schemeClr val="dk1"/>
          </a:effectRef>
          <a:fontRef idx="minor">
            <a:schemeClr val="dk1"/>
          </a:fontRef>
        </p:style>
        <p:txBody>
          <a:bodyPr wrap="square" rtlCol="0">
            <a:normAutofit fontScale="90000" lnSpcReduction="10000"/>
          </a:bodyPr>
          <a:lstStyle/>
          <a:p>
            <a:pPr marL="0" marR="0" lvl="0" indent="0" algn="l" defTabSz="1219200" rtl="0" eaLnBrk="1" fontAlgn="auto" latinLnBrk="0" hangingPunct="1">
              <a:lnSpc>
                <a:spcPct val="100000"/>
              </a:lnSpc>
              <a:spcBef>
                <a:spcPts val="0"/>
              </a:spcBef>
              <a:spcAft>
                <a:spcPts val="0"/>
              </a:spcAft>
              <a:buClrTx/>
              <a:buSzTx/>
              <a:buFontTx/>
              <a:buNone/>
              <a:defRPr/>
            </a:pPr>
            <a:r>
              <a:rPr lang="en-GB" altLang="en-US" sz="2400">
                <a:solidFill>
                  <a:srgbClr val="FFFF00"/>
                </a:solidFill>
                <a:latin typeface="Arial" panose="020B0604020202020204" pitchFamily="34" charset="0"/>
                <a:ea typeface="Arial" panose="020B0604020202020204" pitchFamily="34" charset="0"/>
              </a:rPr>
              <a:t>Activities have the ability to be quick fire and spontaneous and build excitement for more boring parts of the lesson. E.G say this word 10 times loudly and then 10 times quickly.</a:t>
            </a:r>
            <a:endParaRPr lang="en-GB" altLang="en-US" sz="2400">
              <a:solidFill>
                <a:srgbClr val="FFFF00"/>
              </a:solidFill>
              <a:latin typeface="Arial" panose="020B0604020202020204" pitchFamily="34" charset="0"/>
              <a:ea typeface="Arial" panose="020B0604020202020204" pitchFamily="34" charset="0"/>
            </a:endParaRPr>
          </a:p>
        </p:txBody>
      </p:sp>
      <p:sp>
        <p:nvSpPr>
          <p:cNvPr id="2" name="文本框 1"/>
          <p:cNvSpPr txBox="1"/>
          <p:nvPr>
            <p:custDataLst>
              <p:tags r:id="rId15"/>
            </p:custDataLst>
          </p:nvPr>
        </p:nvSpPr>
        <p:spPr>
          <a:xfrm>
            <a:off x="10160" y="245745"/>
            <a:ext cx="12170410" cy="861695"/>
          </a:xfrm>
          <a:prstGeom prst="rect">
            <a:avLst/>
          </a:prstGeom>
          <a:noFill/>
        </p:spPr>
        <p:txBody>
          <a:bodyPr wrap="square" rtlCol="0">
            <a:normAutofit/>
          </a:bodyPr>
          <a:lstStyle/>
          <a:p>
            <a:pPr algn="ctr"/>
            <a:r>
              <a:rPr lang="en-GB" altLang="en-US" sz="5000" b="1">
                <a:solidFill>
                  <a:schemeClr val="accent1"/>
                </a:solidFill>
                <a:latin typeface="Arial" panose="020B0604020202020204" pitchFamily="34" charset="0"/>
                <a:ea typeface="Arial" panose="020B0604020202020204" pitchFamily="34" charset="0"/>
              </a:rPr>
              <a:t>4)When to use games and activities.</a:t>
            </a:r>
            <a:endParaRPr lang="en-GB" altLang="en-US" sz="5000" b="1">
              <a:solidFill>
                <a:schemeClr val="accent1"/>
              </a:solidFill>
              <a:latin typeface="Arial" panose="020B0604020202020204" pitchFamily="34" charset="0"/>
              <a:ea typeface="Arial" panose="020B0604020202020204" pitchFamily="34" charset="0"/>
            </a:endParaRPr>
          </a:p>
        </p:txBody>
      </p:sp>
    </p:spTree>
    <p:custDataLst>
      <p:tags r:id="rId1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txBox="1"/>
          <p:nvPr>
            <p:custDataLst>
              <p:tags r:id="rId1"/>
            </p:custDataLst>
          </p:nvPr>
        </p:nvSpPr>
        <p:spPr>
          <a:xfrm>
            <a:off x="1081405" y="2877820"/>
            <a:ext cx="10919460" cy="3368675"/>
          </a:xfrm>
          <a:prstGeom prst="rect">
            <a:avLst/>
          </a:prstGeom>
        </p:spPr>
        <p:style>
          <a:lnRef idx="3">
            <a:schemeClr val="lt1"/>
          </a:lnRef>
          <a:fillRef idx="1">
            <a:schemeClr val="dk1"/>
          </a:fillRef>
          <a:effectRef idx="1">
            <a:schemeClr val="dk1"/>
          </a:effectRef>
          <a:fontRef idx="minor">
            <a:schemeClr val="lt1"/>
          </a:fontRef>
        </p:style>
        <p:txBody>
          <a:bodyPr wrap="square" lIns="90170" tIns="46990" rIns="90170" bIns="46990" anchor="t" anchorCtr="0">
            <a:normAutofit fontScale="40000"/>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en-GB" altLang="en-US" sz="3200" b="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rPr>
              <a:t>As a teacher you need to feel the energy levels of your class and assign appropriate activities and games to help control the atmosphere</a:t>
            </a:r>
            <a:endParaRPr lang="en-GB" altLang="en-US" sz="3200" b="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endParaRPr>
          </a:p>
          <a:p>
            <a:pPr>
              <a:lnSpc>
                <a:spcPct val="100000"/>
              </a:lnSpc>
              <a:spcAft>
                <a:spcPts val="800"/>
              </a:spcAft>
              <a:defRPr/>
            </a:pPr>
            <a:r>
              <a:rPr lang="en-GB" altLang="en-US" sz="3200" b="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rPr>
              <a:t>Games and activities are often just used as short warm-up activities or when there is some time left at the end of a lesson. Yet, as Kim Lee(1995) observes, a game "should not be regarded as a marginal activity filling in odd moments when the teacher and class have nothing better to do" (1979:3). Games ought to be at the heart of teaching foreign languages. Rixon suggests that games be used at all stages of the lesson, provided that they are suitable and carefully chosen.'</a:t>
            </a:r>
            <a:endParaRPr lang="en-GB" altLang="en-US" sz="3200" b="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endParaRPr>
          </a:p>
          <a:p>
            <a:pPr>
              <a:lnSpc>
                <a:spcPct val="100000"/>
              </a:lnSpc>
              <a:spcAft>
                <a:spcPts val="800"/>
              </a:spcAft>
              <a:defRPr/>
            </a:pPr>
            <a:r>
              <a:rPr lang="en-GB" altLang="en-US" sz="3200" b="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rPr>
              <a:t>'Games also lend themselves well to revision exercises helping learners recall material in a pleasant, entertaining way. All authors referred to in this article agree that even if games resulted only in noise and entertained students, they are still worth paying attention to and implementing in the classroom since they motivate learners, promote communicative competence, and generate fluency.'</a:t>
            </a:r>
            <a:endParaRPr lang="en-GB" altLang="en-US" sz="3200" b="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endParaRPr>
          </a:p>
          <a:p>
            <a:pPr>
              <a:lnSpc>
                <a:spcPct val="100000"/>
              </a:lnSpc>
              <a:spcAft>
                <a:spcPts val="800"/>
              </a:spcAft>
              <a:defRPr/>
            </a:pPr>
            <a:endParaRPr lang="en-GB" altLang="en-US" sz="3200" b="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endParaRPr>
          </a:p>
          <a:p>
            <a:pPr>
              <a:lnSpc>
                <a:spcPct val="100000"/>
              </a:lnSpc>
              <a:spcAft>
                <a:spcPts val="800"/>
              </a:spcAft>
              <a:defRPr/>
            </a:pPr>
            <a:r>
              <a:rPr lang="en-GB" altLang="en-US" sz="3200" b="1" i="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rPr>
              <a:t>Kim, L. (1995). Creative Games for the Language Class. Forum, Vol. 33.</a:t>
            </a:r>
            <a:endParaRPr lang="en-GB" altLang="en-US" sz="3200" b="1" i="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endParaRPr>
          </a:p>
          <a:p>
            <a:pPr>
              <a:lnSpc>
                <a:spcPct val="100000"/>
              </a:lnSpc>
              <a:spcAft>
                <a:spcPts val="800"/>
              </a:spcAft>
              <a:defRPr/>
            </a:pPr>
            <a:r>
              <a:rPr lang="en-GB" altLang="en-US" sz="3200" b="1" i="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sym typeface="+mn-ea"/>
              </a:rPr>
              <a:t>Rixon. S (2014) </a:t>
            </a:r>
            <a:r>
              <a:rPr lang="en-GB" altLang="en-US" sz="3200" b="1" i="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rPr>
              <a:t>Teaching Children English: A Practical Guide to Language Analysis </a:t>
            </a:r>
            <a:endParaRPr lang="en-GB" altLang="en-US" sz="3200" b="1" i="1" spc="0">
              <a:ln w="3175">
                <a:noFill/>
                <a:prstDash val="dash"/>
              </a:ln>
              <a:solidFill>
                <a:schemeClr val="bg1"/>
              </a:solidFill>
              <a:uFillTx/>
              <a:latin typeface="Arial" panose="020B0604020202020204" pitchFamily="34" charset="0"/>
              <a:ea typeface="Arial" panose="020B0604020202020204" pitchFamily="34" charset="0"/>
              <a:cs typeface="Arial" panose="020B0604020202020204" pitchFamily="34" charset="0"/>
            </a:endParaRPr>
          </a:p>
        </p:txBody>
      </p:sp>
      <p:pic>
        <p:nvPicPr>
          <p:cNvPr id="21" name="图片 20"/>
          <p:cNvPicPr>
            <a:picLocks noChangeAspect="1"/>
          </p:cNvPicPr>
          <p:nvPr>
            <p:ph sz="quarter" idx="13"/>
            <p:custDataLst>
              <p:tags r:id="rId2"/>
            </p:custDataLst>
          </p:nvPr>
        </p:nvPicPr>
        <p:blipFill rotWithShape="1">
          <a:blip r:embed="rId3" cstate="screen"/>
          <a:srcRect/>
          <a:stretch>
            <a:fillRect/>
          </a:stretch>
        </p:blipFill>
        <p:spPr>
          <a:xfrm>
            <a:off x="115570" y="98425"/>
            <a:ext cx="865505" cy="938530"/>
          </a:xfrm>
          <a:prstGeom prst="rect">
            <a:avLst/>
          </a:prstGeom>
        </p:spPr>
      </p:pic>
      <p:sp>
        <p:nvSpPr>
          <p:cNvPr id="2" name="Text Box 1"/>
          <p:cNvSpPr txBox="1"/>
          <p:nvPr/>
        </p:nvSpPr>
        <p:spPr>
          <a:xfrm>
            <a:off x="1081405" y="98425"/>
            <a:ext cx="10974705" cy="267652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p>
            <a:pPr marL="0" marR="0" lvl="0" indent="0" algn="l" defTabSz="1219200" rtl="0" eaLnBrk="1" fontAlgn="auto" latinLnBrk="0" hangingPunct="1">
              <a:lnSpc>
                <a:spcPct val="100000"/>
              </a:lnSpc>
              <a:spcBef>
                <a:spcPts val="0"/>
              </a:spcBef>
              <a:spcAft>
                <a:spcPts val="0"/>
              </a:spcAft>
              <a:buClrTx/>
              <a:buSzTx/>
              <a:buFontTx/>
              <a:buNone/>
              <a:defRPr/>
            </a:pPr>
            <a:r>
              <a:rPr lang="en-GB" altLang="en-US" sz="2800">
                <a:solidFill>
                  <a:schemeClr val="bg1"/>
                </a:solidFill>
                <a:latin typeface="Arial" panose="020B0604020202020204" pitchFamily="34" charset="0"/>
                <a:ea typeface="Arial" panose="020B0604020202020204" pitchFamily="34" charset="0"/>
                <a:sym typeface="+mn-ea"/>
              </a:rPr>
              <a:t>Adding an activity or game at the right moment can be the difference between a successful class and  an unsuccessful class.</a:t>
            </a:r>
            <a:endParaRPr lang="en-GB" altLang="en-US" sz="2800">
              <a:solidFill>
                <a:schemeClr val="bg1"/>
              </a:solidFill>
              <a:latin typeface="Arial" panose="020B0604020202020204" pitchFamily="34" charset="0"/>
              <a:ea typeface="Arial" panose="020B0604020202020204" pitchFamily="34" charset="0"/>
            </a:endParaRPr>
          </a:p>
          <a:p>
            <a:pPr marL="457200" marR="0" lvl="0" indent="-457200" algn="l" defTabSz="1219200" rtl="0" eaLnBrk="1" fontAlgn="auto" latinLnBrk="0" hangingPunct="1">
              <a:lnSpc>
                <a:spcPct val="100000"/>
              </a:lnSpc>
              <a:spcBef>
                <a:spcPts val="0"/>
              </a:spcBef>
              <a:spcAft>
                <a:spcPts val="0"/>
              </a:spcAft>
              <a:buClrTx/>
              <a:buSzTx/>
              <a:buFont typeface="Arial" panose="020B0604020202020204" pitchFamily="34" charset="0"/>
              <a:buChar char="•"/>
              <a:defRPr/>
            </a:pPr>
            <a:r>
              <a:rPr lang="en-GB" altLang="en-US" sz="2800">
                <a:solidFill>
                  <a:schemeClr val="bg1"/>
                </a:solidFill>
                <a:latin typeface="Arial" panose="020B0604020202020204" pitchFamily="34" charset="0"/>
                <a:ea typeface="Arial" panose="020B0604020202020204" pitchFamily="34" charset="0"/>
                <a:sym typeface="+mn-ea"/>
              </a:rPr>
              <a:t>Successful= motivated, energised, happy excited, plenty of output and zest</a:t>
            </a:r>
            <a:r>
              <a:rPr lang="en-GB" altLang="en-US" sz="2800">
                <a:solidFill>
                  <a:schemeClr val="bg1"/>
                </a:solidFill>
                <a:latin typeface="Arial" panose="020B0604020202020204" pitchFamily="34" charset="0"/>
                <a:ea typeface="Arial" panose="020B0604020202020204" pitchFamily="34" charset="0"/>
              </a:rPr>
              <a:t>, retaining information.</a:t>
            </a:r>
            <a:endParaRPr lang="en-GB" altLang="en-US" sz="2800">
              <a:solidFill>
                <a:schemeClr val="bg1"/>
              </a:solidFill>
              <a:latin typeface="Arial" panose="020B0604020202020204" pitchFamily="34" charset="0"/>
              <a:ea typeface="Arial" panose="020B0604020202020204" pitchFamily="34" charset="0"/>
            </a:endParaRPr>
          </a:p>
          <a:p>
            <a:pPr marL="457200" marR="0" lvl="0" indent="-457200" algn="l" defTabSz="1219200" rtl="0" eaLnBrk="1" fontAlgn="auto" latinLnBrk="0" hangingPunct="1">
              <a:lnSpc>
                <a:spcPct val="100000"/>
              </a:lnSpc>
              <a:spcBef>
                <a:spcPts val="0"/>
              </a:spcBef>
              <a:spcAft>
                <a:spcPts val="0"/>
              </a:spcAft>
              <a:buClrTx/>
              <a:buSzTx/>
              <a:buFont typeface="Arial" panose="020B0604020202020204" pitchFamily="34" charset="0"/>
              <a:buChar char="•"/>
              <a:defRPr/>
            </a:pPr>
            <a:r>
              <a:rPr lang="en-GB" altLang="en-US" sz="2800">
                <a:solidFill>
                  <a:schemeClr val="bg1"/>
                </a:solidFill>
                <a:latin typeface="Arial" panose="020B0604020202020204" pitchFamily="34" charset="0"/>
                <a:ea typeface="Arial" panose="020B0604020202020204" pitchFamily="34" charset="0"/>
                <a:sym typeface="+mn-ea"/>
              </a:rPr>
              <a:t>Unsuccessful=lazy, tired, uninterested,distracted,unwilling to try, no grit or motivation.</a:t>
            </a:r>
            <a:endParaRPr lang="en-US" sz="2800"/>
          </a:p>
        </p:txBody>
      </p:sp>
      <p:pic>
        <p:nvPicPr>
          <p:cNvPr id="3" name="图片 20"/>
          <p:cNvPicPr>
            <a:picLocks noChangeAspect="1"/>
          </p:cNvPicPr>
          <p:nvPr>
            <p:custDataLst>
              <p:tags r:id="rId4"/>
            </p:custDataLst>
          </p:nvPr>
        </p:nvPicPr>
        <p:blipFill rotWithShape="1">
          <a:blip r:embed="rId3" cstate="screen"/>
          <a:srcRect/>
          <a:stretch>
            <a:fillRect/>
          </a:stretch>
        </p:blipFill>
        <p:spPr>
          <a:xfrm>
            <a:off x="51435" y="2877820"/>
            <a:ext cx="865505" cy="938530"/>
          </a:xfrm>
          <a:prstGeom prst="rect">
            <a:avLst/>
          </a:prstGeom>
        </p:spPr>
      </p:pic>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273642" y="130814"/>
            <a:ext cx="10852237" cy="441964"/>
          </a:xfrm>
        </p:spPr>
        <p:txBody>
          <a:bodyPr>
            <a:normAutofit/>
          </a:bodyPr>
          <a:lstStyle/>
          <a:p>
            <a:r>
              <a:rPr lang="en-GB" altLang="en-US"/>
              <a:t>AS WELL AS THIS...</a:t>
            </a:r>
            <a:endParaRPr lang="en-GB" altLang="en-US"/>
          </a:p>
        </p:txBody>
      </p:sp>
      <p:pic>
        <p:nvPicPr>
          <p:cNvPr id="7" name="Content Placeholder 6" descr="20191211_184935"/>
          <p:cNvPicPr>
            <a:picLocks noChangeAspect="1"/>
          </p:cNvPicPr>
          <p:nvPr>
            <p:ph sz="half" idx="2"/>
          </p:nvPr>
        </p:nvPicPr>
        <p:blipFill>
          <a:blip r:embed="rId2"/>
          <a:stretch>
            <a:fillRect/>
          </a:stretch>
        </p:blipFill>
        <p:spPr>
          <a:xfrm>
            <a:off x="977265" y="3319145"/>
            <a:ext cx="5283200" cy="2898775"/>
          </a:xfrm>
          <a:prstGeom prst="rect">
            <a:avLst/>
          </a:prstGeom>
        </p:spPr>
      </p:pic>
      <p:pic>
        <p:nvPicPr>
          <p:cNvPr id="8" name="Content Placeholder 7" descr="20190707_094832"/>
          <p:cNvPicPr>
            <a:picLocks noChangeAspect="1"/>
          </p:cNvPicPr>
          <p:nvPr>
            <p:ph sz="half" idx="1"/>
          </p:nvPr>
        </p:nvPicPr>
        <p:blipFill>
          <a:blip r:embed="rId3"/>
          <a:stretch>
            <a:fillRect/>
          </a:stretch>
        </p:blipFill>
        <p:spPr>
          <a:xfrm>
            <a:off x="6574155" y="3319780"/>
            <a:ext cx="5283200" cy="2898140"/>
          </a:xfrm>
          <a:prstGeom prst="rect">
            <a:avLst/>
          </a:prstGeom>
        </p:spPr>
      </p:pic>
      <p:pic>
        <p:nvPicPr>
          <p:cNvPr id="50" name="图片 49"/>
          <p:cNvPicPr>
            <a:picLocks noChangeAspect="1"/>
          </p:cNvPicPr>
          <p:nvPr>
            <p:custDataLst>
              <p:tags r:id="rId4"/>
            </p:custDataLst>
          </p:nvPr>
        </p:nvPicPr>
        <p:blipFill rotWithShape="1">
          <a:blip r:embed="rId5" cstate="screen"/>
          <a:srcRect/>
          <a:stretch>
            <a:fillRect/>
          </a:stretch>
        </p:blipFill>
        <p:spPr>
          <a:xfrm>
            <a:off x="223347" y="509631"/>
            <a:ext cx="866190" cy="937890"/>
          </a:xfrm>
          <a:prstGeom prst="rect">
            <a:avLst/>
          </a:prstGeom>
        </p:spPr>
      </p:pic>
      <p:sp>
        <p:nvSpPr>
          <p:cNvPr id="10" name="Text Box 9"/>
          <p:cNvSpPr txBox="1"/>
          <p:nvPr/>
        </p:nvSpPr>
        <p:spPr>
          <a:xfrm>
            <a:off x="1089660" y="795020"/>
            <a:ext cx="10136505" cy="230695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p>
            <a:r>
              <a:rPr lang="en-GB" altLang="en-US" b="1" u="sng">
                <a:solidFill>
                  <a:schemeClr val="tx1"/>
                </a:solidFill>
                <a:effectLst>
                  <a:outerShdw blurRad="38100" dist="19050" dir="2700000" algn="tl" rotWithShape="0">
                    <a:schemeClr val="dk1">
                      <a:alpha val="40000"/>
                    </a:schemeClr>
                  </a:outerShdw>
                </a:effectLst>
              </a:rPr>
              <a:t>How to Choose Games (Tyson, 2000)</a:t>
            </a:r>
            <a:endParaRPr lang="en-GB" altLang="en-US" b="1" u="sng">
              <a:solidFill>
                <a:schemeClr val="tx1"/>
              </a:solidFill>
              <a:effectLst>
                <a:outerShdw blurRad="38100" dist="19050" dir="2700000" algn="tl" rotWithShape="0">
                  <a:schemeClr val="dk1">
                    <a:alpha val="40000"/>
                  </a:schemeClr>
                </a:outerShdw>
              </a:effectLst>
            </a:endParaRPr>
          </a:p>
          <a:p>
            <a:endParaRPr lang="en-GB" altLang="en-US">
              <a:solidFill>
                <a:schemeClr val="tx1"/>
              </a:solidFill>
            </a:endParaRPr>
          </a:p>
          <a:p>
            <a:r>
              <a:rPr lang="en-GB" altLang="en-US">
                <a:solidFill>
                  <a:schemeClr val="tx1"/>
                </a:solidFill>
              </a:rPr>
              <a:t>* A game must be more than just fun.</a:t>
            </a:r>
            <a:endParaRPr lang="en-GB" altLang="en-US">
              <a:solidFill>
                <a:schemeClr val="tx1"/>
              </a:solidFill>
            </a:endParaRPr>
          </a:p>
          <a:p>
            <a:r>
              <a:rPr lang="en-GB" altLang="en-US">
                <a:solidFill>
                  <a:schemeClr val="tx1"/>
                </a:solidFill>
              </a:rPr>
              <a:t>* A game should involve "friendly" competition.</a:t>
            </a:r>
            <a:endParaRPr lang="en-GB" altLang="en-US">
              <a:solidFill>
                <a:schemeClr val="tx1"/>
              </a:solidFill>
            </a:endParaRPr>
          </a:p>
          <a:p>
            <a:r>
              <a:rPr lang="en-GB" altLang="en-US">
                <a:solidFill>
                  <a:schemeClr val="tx1"/>
                </a:solidFill>
              </a:rPr>
              <a:t>* A game should keep all of the students involved and interested.</a:t>
            </a:r>
            <a:endParaRPr lang="en-GB" altLang="en-US">
              <a:solidFill>
                <a:schemeClr val="tx1"/>
              </a:solidFill>
            </a:endParaRPr>
          </a:p>
          <a:p>
            <a:r>
              <a:rPr lang="en-GB" altLang="en-US">
                <a:solidFill>
                  <a:schemeClr val="tx1"/>
                </a:solidFill>
              </a:rPr>
              <a:t>* A game should encourage students to focus on the use of language rather than on the language itself.</a:t>
            </a:r>
            <a:endParaRPr lang="en-GB" altLang="en-US">
              <a:solidFill>
                <a:schemeClr val="tx1"/>
              </a:solidFill>
            </a:endParaRPr>
          </a:p>
          <a:p>
            <a:r>
              <a:rPr lang="en-GB" altLang="en-US">
                <a:solidFill>
                  <a:schemeClr val="tx1"/>
                </a:solidFill>
              </a:rPr>
              <a:t>* A game should give students a chance to learn, practice, or review specific language material.</a:t>
            </a:r>
            <a:endParaRPr lang="en-GB" altLang="en-US">
              <a:solidFill>
                <a:schemeClr val="tx1"/>
              </a:solidFill>
            </a:endParaRPr>
          </a:p>
        </p:txBody>
      </p:sp>
      <p:pic>
        <p:nvPicPr>
          <p:cNvPr id="11" name="图片 49"/>
          <p:cNvPicPr>
            <a:picLocks noChangeAspect="1"/>
          </p:cNvPicPr>
          <p:nvPr>
            <p:custDataLst>
              <p:tags r:id="rId6"/>
            </p:custDataLst>
          </p:nvPr>
        </p:nvPicPr>
        <p:blipFill rotWithShape="1">
          <a:blip r:embed="rId5" cstate="screen"/>
          <a:srcRect/>
          <a:stretch>
            <a:fillRect/>
          </a:stretch>
        </p:blipFill>
        <p:spPr>
          <a:xfrm>
            <a:off x="223347" y="1973306"/>
            <a:ext cx="866190" cy="937890"/>
          </a:xfrm>
          <a:prstGeom prst="rect">
            <a:avLst/>
          </a:prstGeom>
        </p:spPr>
      </p:pic>
      <p:pic>
        <p:nvPicPr>
          <p:cNvPr id="13" name="图片 49"/>
          <p:cNvPicPr>
            <a:picLocks noChangeAspect="1"/>
          </p:cNvPicPr>
          <p:nvPr>
            <p:custDataLst>
              <p:tags r:id="rId7"/>
            </p:custDataLst>
          </p:nvPr>
        </p:nvPicPr>
        <p:blipFill rotWithShape="1">
          <a:blip r:embed="rId5" cstate="screen"/>
          <a:srcRect/>
          <a:stretch>
            <a:fillRect/>
          </a:stretch>
        </p:blipFill>
        <p:spPr>
          <a:xfrm>
            <a:off x="223347" y="3225526"/>
            <a:ext cx="866190" cy="937890"/>
          </a:xfrm>
          <a:prstGeom prst="rect">
            <a:avLst/>
          </a:prstGeom>
        </p:spPr>
      </p:pic>
      <p:sp>
        <p:nvSpPr>
          <p:cNvPr id="2" name="Text Box 1"/>
          <p:cNvSpPr txBox="1"/>
          <p:nvPr/>
        </p:nvSpPr>
        <p:spPr>
          <a:xfrm>
            <a:off x="457200" y="6410960"/>
            <a:ext cx="11337290" cy="368300"/>
          </a:xfrm>
          <a:prstGeom prst="rect">
            <a:avLst/>
          </a:prstGeom>
          <a:noFill/>
        </p:spPr>
        <p:txBody>
          <a:bodyPr wrap="square" rtlCol="0">
            <a:spAutoFit/>
          </a:bodyPr>
          <a:p>
            <a:r>
              <a:rPr lang="en-US" b="1" i="1"/>
              <a:t>Tyson, R. E. (2000). "Serious" fun: Using games, jokes, and stories in the language classroom</a:t>
            </a:r>
            <a:r>
              <a:rPr lang="en-GB" altLang="en-US" b="1" i="1"/>
              <a:t>.</a:t>
            </a:r>
            <a:endParaRPr lang="en-GB" altLang="en-US" b="1" i="1"/>
          </a:p>
        </p:txBody>
      </p:sp>
    </p:spTree>
    <p:custDataLst>
      <p:tags r:id="rId8"/>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273642" y="130814"/>
            <a:ext cx="10852237" cy="441964"/>
          </a:xfrm>
        </p:spPr>
        <p:txBody>
          <a:bodyPr>
            <a:normAutofit/>
          </a:bodyPr>
          <a:lstStyle/>
          <a:p>
            <a:r>
              <a:rPr lang="en-GB" altLang="en-US"/>
              <a:t>finally...</a:t>
            </a:r>
            <a:endParaRPr lang="en-GB" altLang="en-US"/>
          </a:p>
        </p:txBody>
      </p:sp>
      <p:pic>
        <p:nvPicPr>
          <p:cNvPr id="50" name="图片 49"/>
          <p:cNvPicPr>
            <a:picLocks noChangeAspect="1"/>
          </p:cNvPicPr>
          <p:nvPr>
            <p:custDataLst>
              <p:tags r:id="rId2"/>
            </p:custDataLst>
          </p:nvPr>
        </p:nvPicPr>
        <p:blipFill rotWithShape="1">
          <a:blip r:embed="rId3" cstate="screen"/>
          <a:srcRect/>
          <a:stretch>
            <a:fillRect/>
          </a:stretch>
        </p:blipFill>
        <p:spPr>
          <a:xfrm>
            <a:off x="223347" y="509631"/>
            <a:ext cx="866190" cy="937890"/>
          </a:xfrm>
          <a:prstGeom prst="rect">
            <a:avLst/>
          </a:prstGeom>
        </p:spPr>
      </p:pic>
      <p:pic>
        <p:nvPicPr>
          <p:cNvPr id="11" name="图片 49"/>
          <p:cNvPicPr>
            <a:picLocks noChangeAspect="1"/>
          </p:cNvPicPr>
          <p:nvPr>
            <p:custDataLst>
              <p:tags r:id="rId4"/>
            </p:custDataLst>
          </p:nvPr>
        </p:nvPicPr>
        <p:blipFill rotWithShape="1">
          <a:blip r:embed="rId3" cstate="screen"/>
          <a:srcRect/>
          <a:stretch>
            <a:fillRect/>
          </a:stretch>
        </p:blipFill>
        <p:spPr>
          <a:xfrm>
            <a:off x="223347" y="1973306"/>
            <a:ext cx="866190" cy="937890"/>
          </a:xfrm>
          <a:prstGeom prst="rect">
            <a:avLst/>
          </a:prstGeom>
        </p:spPr>
      </p:pic>
      <p:sp>
        <p:nvSpPr>
          <p:cNvPr id="12" name="Text Box 11"/>
          <p:cNvSpPr txBox="1"/>
          <p:nvPr/>
        </p:nvSpPr>
        <p:spPr>
          <a:xfrm>
            <a:off x="1089660" y="755650"/>
            <a:ext cx="10434320" cy="4523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p>
            <a:r>
              <a:rPr lang="en-GB" altLang="en-US">
                <a:solidFill>
                  <a:schemeClr val="tx1"/>
                </a:solidFill>
              </a:rPr>
              <a:t>Then we have to consider the following aspect when we choose a game.</a:t>
            </a:r>
            <a:endParaRPr lang="en-GB" altLang="en-US">
              <a:solidFill>
                <a:schemeClr val="tx1"/>
              </a:solidFill>
            </a:endParaRPr>
          </a:p>
          <a:p>
            <a:r>
              <a:rPr lang="en-GB" altLang="en-US">
                <a:solidFill>
                  <a:schemeClr val="tx1"/>
                </a:solidFill>
              </a:rPr>
              <a:t>1)Choose an age-appropriate game </a:t>
            </a:r>
            <a:endParaRPr lang="en-GB" altLang="en-US">
              <a:solidFill>
                <a:schemeClr val="tx1"/>
              </a:solidFill>
            </a:endParaRPr>
          </a:p>
          <a:p>
            <a:r>
              <a:rPr lang="en-GB" altLang="en-US">
                <a:solidFill>
                  <a:schemeClr val="tx1"/>
                </a:solidFill>
              </a:rPr>
              <a:t>2) Play games that involve memory. Card games such as Old Maid, Crazy</a:t>
            </a:r>
            <a:endParaRPr lang="en-GB" altLang="en-US">
              <a:solidFill>
                <a:schemeClr val="tx1"/>
              </a:solidFill>
            </a:endParaRPr>
          </a:p>
          <a:p>
            <a:r>
              <a:rPr lang="en-GB" altLang="en-US">
                <a:solidFill>
                  <a:schemeClr val="tx1"/>
                </a:solidFill>
              </a:rPr>
              <a:t>Eights and Go Fish teach memory skills, counting, and language skills.</a:t>
            </a:r>
            <a:endParaRPr lang="en-GB" altLang="en-US">
              <a:solidFill>
                <a:schemeClr val="tx1"/>
              </a:solidFill>
            </a:endParaRPr>
          </a:p>
          <a:p>
            <a:r>
              <a:rPr lang="en-GB" altLang="en-US">
                <a:solidFill>
                  <a:schemeClr val="tx1"/>
                </a:solidFill>
              </a:rPr>
              <a:t>3)Consider games with large pieces for easy handling by small hands. Large-sized dice, dominoes, and decks of oversized cards are good choices.</a:t>
            </a:r>
            <a:endParaRPr lang="en-GB" altLang="en-US">
              <a:solidFill>
                <a:schemeClr val="tx1"/>
              </a:solidFill>
            </a:endParaRPr>
          </a:p>
          <a:p>
            <a:r>
              <a:rPr lang="en-GB" altLang="en-US">
                <a:solidFill>
                  <a:schemeClr val="tx1"/>
                </a:solidFill>
              </a:rPr>
              <a:t>4) Make up different rules if your student needs help in a certain area. If a board</a:t>
            </a:r>
            <a:endParaRPr lang="en-GB" altLang="en-US">
              <a:solidFill>
                <a:schemeClr val="tx1"/>
              </a:solidFill>
            </a:endParaRPr>
          </a:p>
          <a:p>
            <a:r>
              <a:rPr lang="en-GB" altLang="en-US">
                <a:solidFill>
                  <a:schemeClr val="tx1"/>
                </a:solidFill>
              </a:rPr>
              <a:t>game involves moving game pieces by counting, for instance, put small,</a:t>
            </a:r>
            <a:endParaRPr lang="en-GB" altLang="en-US">
              <a:solidFill>
                <a:schemeClr val="tx1"/>
              </a:solidFill>
            </a:endParaRPr>
          </a:p>
          <a:p>
            <a:r>
              <a:rPr lang="en-GB" altLang="en-US">
                <a:solidFill>
                  <a:schemeClr val="tx1"/>
                </a:solidFill>
              </a:rPr>
              <a:t>colored dots on each space. Have your child name the colors for extra points.</a:t>
            </a:r>
            <a:endParaRPr lang="en-GB" altLang="en-US">
              <a:solidFill>
                <a:schemeClr val="tx1"/>
              </a:solidFill>
            </a:endParaRPr>
          </a:p>
          <a:p>
            <a:r>
              <a:rPr lang="en-GB" altLang="en-US">
                <a:solidFill>
                  <a:schemeClr val="tx1"/>
                </a:solidFill>
              </a:rPr>
              <a:t>Or print letters of the alphabet on small blank stickers, attach them to the</a:t>
            </a:r>
            <a:endParaRPr lang="en-GB" altLang="en-US">
              <a:solidFill>
                <a:schemeClr val="tx1"/>
              </a:solidFill>
            </a:endParaRPr>
          </a:p>
          <a:p>
            <a:r>
              <a:rPr lang="en-GB" altLang="en-US">
                <a:solidFill>
                  <a:schemeClr val="tx1"/>
                </a:solidFill>
              </a:rPr>
              <a:t>spaces and have your child name the letters.</a:t>
            </a:r>
            <a:endParaRPr lang="en-GB" altLang="en-US">
              <a:solidFill>
                <a:schemeClr val="tx1"/>
              </a:solidFill>
            </a:endParaRPr>
          </a:p>
          <a:p>
            <a:r>
              <a:rPr lang="en-GB" altLang="en-US">
                <a:solidFill>
                  <a:schemeClr val="tx1"/>
                </a:solidFill>
              </a:rPr>
              <a:t>5) Play games such as Let's Go Fishing and Hands Down to promote eye-hand</a:t>
            </a:r>
            <a:endParaRPr lang="en-GB" altLang="en-US">
              <a:solidFill>
                <a:schemeClr val="tx1"/>
              </a:solidFill>
            </a:endParaRPr>
          </a:p>
          <a:p>
            <a:r>
              <a:rPr lang="en-GB" altLang="en-US">
                <a:solidFill>
                  <a:schemeClr val="tx1"/>
                </a:solidFill>
              </a:rPr>
              <a:t>coordination.</a:t>
            </a:r>
            <a:endParaRPr lang="en-GB" altLang="en-US">
              <a:solidFill>
                <a:schemeClr val="tx1"/>
              </a:solidFill>
            </a:endParaRPr>
          </a:p>
          <a:p>
            <a:r>
              <a:rPr lang="en-GB" altLang="en-US">
                <a:solidFill>
                  <a:schemeClr val="tx1"/>
                </a:solidFill>
              </a:rPr>
              <a:t>6)Choose games that are fast-moving and have lots of action. Games that</a:t>
            </a:r>
            <a:endParaRPr lang="en-GB" altLang="en-US">
              <a:solidFill>
                <a:schemeClr val="tx1"/>
              </a:solidFill>
            </a:endParaRPr>
          </a:p>
          <a:p>
            <a:r>
              <a:rPr lang="en-GB" altLang="en-US">
                <a:solidFill>
                  <a:schemeClr val="tx1"/>
                </a:solidFill>
              </a:rPr>
              <a:t>involve counting, a spinning board, or dice are good choices. The 'Itsy Bitsy</a:t>
            </a:r>
            <a:endParaRPr lang="en-GB" altLang="en-US">
              <a:solidFill>
                <a:schemeClr val="tx1"/>
              </a:solidFill>
            </a:endParaRPr>
          </a:p>
          <a:p>
            <a:r>
              <a:rPr lang="en-GB" altLang="en-US">
                <a:solidFill>
                  <a:schemeClr val="tx1"/>
                </a:solidFill>
              </a:rPr>
              <a:t>Spider' and 'head shoulders knees toes song' let kids use their hands to develop fine motor skills. </a:t>
            </a:r>
            <a:endParaRPr lang="en-GB" altLang="en-US">
              <a:solidFill>
                <a:schemeClr val="tx1"/>
              </a:solidFill>
            </a:endParaRPr>
          </a:p>
        </p:txBody>
      </p:sp>
      <p:pic>
        <p:nvPicPr>
          <p:cNvPr id="13" name="图片 49"/>
          <p:cNvPicPr>
            <a:picLocks noChangeAspect="1"/>
          </p:cNvPicPr>
          <p:nvPr>
            <p:custDataLst>
              <p:tags r:id="rId5"/>
            </p:custDataLst>
          </p:nvPr>
        </p:nvPicPr>
        <p:blipFill rotWithShape="1">
          <a:blip r:embed="rId3" cstate="screen"/>
          <a:srcRect/>
          <a:stretch>
            <a:fillRect/>
          </a:stretch>
        </p:blipFill>
        <p:spPr>
          <a:xfrm>
            <a:off x="223347" y="3225526"/>
            <a:ext cx="866190" cy="937890"/>
          </a:xfrm>
          <a:prstGeom prst="rect">
            <a:avLst/>
          </a:prstGeom>
        </p:spPr>
      </p:pic>
    </p:spTree>
    <p:custDataLst>
      <p:tags r:id="rId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s 3"/>
          <p:cNvSpPr/>
          <p:nvPr/>
        </p:nvSpPr>
        <p:spPr>
          <a:xfrm>
            <a:off x="-4445" y="470535"/>
            <a:ext cx="12228830" cy="2306955"/>
          </a:xfrm>
          <a:prstGeom prst="rect">
            <a:avLst/>
          </a:prstGeom>
          <a:noFill/>
          <a:ln>
            <a:noFill/>
          </a:ln>
        </p:spPr>
        <p:txBody>
          <a:bodyPr wrap="square" rtlCol="0" anchor="t">
            <a:spAutoFit/>
          </a:bodyPr>
          <a:p>
            <a:pPr algn="ctr"/>
            <a:r>
              <a:rPr lang="en-GB" altLang="en-US" sz="7200" b="1">
                <a:ln w="9525">
                  <a:solidFill>
                    <a:schemeClr val="bg1"/>
                  </a:solidFill>
                  <a:prstDash val="solid"/>
                </a:ln>
                <a:solidFill>
                  <a:schemeClr val="tx1"/>
                </a:solidFill>
                <a:effectLst>
                  <a:outerShdw blurRad="12700" dist="38100" dir="2700000" algn="tl" rotWithShape="0">
                    <a:schemeClr val="bg1">
                      <a:lumMod val="50000"/>
                    </a:schemeClr>
                  </a:outerShdw>
                </a:effectLst>
              </a:rPr>
              <a:t>Thanks for taking part in the course!</a:t>
            </a:r>
            <a:endParaRPr lang="en-GB" altLang="en-US" sz="72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rotWithShape="1">
          <a:blip r:embed="rId2" cstate="screen"/>
          <a:srcRect/>
          <a:stretch>
            <a:fillRect/>
          </a:stretch>
        </p:blipFill>
        <p:spPr>
          <a:xfrm>
            <a:off x="1410162" y="1312550"/>
            <a:ext cx="866190" cy="937890"/>
          </a:xfrm>
          <a:prstGeom prst="rect">
            <a:avLst/>
          </a:prstGeom>
        </p:spPr>
      </p:pic>
      <p:sp>
        <p:nvSpPr>
          <p:cNvPr id="34" name="TextBox 4"/>
          <p:cNvSpPr txBox="1"/>
          <p:nvPr>
            <p:custDataLst>
              <p:tags r:id="rId3"/>
            </p:custDataLst>
          </p:nvPr>
        </p:nvSpPr>
        <p:spPr>
          <a:xfrm>
            <a:off x="2337435" y="1550670"/>
            <a:ext cx="4629785" cy="1274445"/>
          </a:xfrm>
          <a:prstGeom prst="rect">
            <a:avLst/>
          </a:prstGeom>
          <a:noFill/>
        </p:spPr>
        <p:txBody>
          <a:bodyPr wrap="square" rtlCol="0">
            <a:norm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lang="en-GB" altLang="en-US" sz="32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Arial" panose="020B0604020202020204" pitchFamily="34" charset="0"/>
              </a:rPr>
              <a:t>1) Understanding why</a:t>
            </a:r>
            <a:endParaRPr lang="en-US" altLang="zh-CN" sz="5400">
              <a:ln w="9525" cmpd="sng">
                <a:solidFill>
                  <a:schemeClr val="accent1"/>
                </a:solidFill>
                <a:prstDash val="solid"/>
              </a:ln>
              <a:solidFill>
                <a:srgbClr val="70AD47">
                  <a:tint val="1000"/>
                </a:srgbClr>
              </a:solidFill>
              <a:effectLst>
                <a:glow rad="38100">
                  <a:schemeClr val="accent1">
                    <a:alpha val="40000"/>
                  </a:schemeClr>
                </a:glow>
              </a:effectLst>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endParaRPr lang="en-US" altLang="zh-CN" sz="2400">
              <a:solidFill>
                <a:schemeClr val="bg1"/>
              </a:solidFill>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endParaRPr lang="en-US" altLang="zh-CN" sz="2400">
              <a:solidFill>
                <a:schemeClr val="bg1"/>
              </a:solidFill>
              <a:latin typeface="Arial" panose="020B0604020202020204" pitchFamily="34" charset="0"/>
              <a:ea typeface="Arial" panose="020B0604020202020204" pitchFamily="34" charset="0"/>
            </a:endParaRPr>
          </a:p>
        </p:txBody>
      </p:sp>
      <p:pic>
        <p:nvPicPr>
          <p:cNvPr id="33" name="图片 32"/>
          <p:cNvPicPr>
            <a:picLocks noChangeAspect="1"/>
          </p:cNvPicPr>
          <p:nvPr>
            <p:custDataLst>
              <p:tags r:id="rId4"/>
            </p:custDataLst>
          </p:nvPr>
        </p:nvPicPr>
        <p:blipFill rotWithShape="1">
          <a:blip r:embed="rId5" cstate="screen"/>
          <a:srcRect/>
          <a:stretch>
            <a:fillRect/>
          </a:stretch>
        </p:blipFill>
        <p:spPr>
          <a:xfrm>
            <a:off x="6967237" y="1312550"/>
            <a:ext cx="866190" cy="937890"/>
          </a:xfrm>
          <a:prstGeom prst="rect">
            <a:avLst/>
          </a:prstGeom>
        </p:spPr>
      </p:pic>
      <p:sp>
        <p:nvSpPr>
          <p:cNvPr id="46" name="TextBox 4"/>
          <p:cNvSpPr txBox="1"/>
          <p:nvPr>
            <p:custDataLst>
              <p:tags r:id="rId6"/>
            </p:custDataLst>
          </p:nvPr>
        </p:nvSpPr>
        <p:spPr>
          <a:xfrm>
            <a:off x="2337435" y="2612390"/>
            <a:ext cx="3865245" cy="1274445"/>
          </a:xfrm>
          <a:prstGeom prst="rect">
            <a:avLst/>
          </a:prstGeom>
          <a:noFill/>
        </p:spPr>
        <p:txBody>
          <a:bodyPr wrap="square" rtlCol="0">
            <a:no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lang="en-GB" altLang="en-US" sz="32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Arial" panose="020B0604020202020204" pitchFamily="34" charset="0"/>
              </a:rPr>
              <a:t>3) Advantages of</a:t>
            </a:r>
            <a:endParaRPr lang="en-GB" altLang="en-US" sz="32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Arial" panose="020B0604020202020204" pitchFamily="34" charset="0"/>
            </a:endParaRPr>
          </a:p>
          <a:p>
            <a:pPr marL="0" marR="0" lvl="0" indent="0" algn="l" defTabSz="1219200" rtl="0" eaLnBrk="1" fontAlgn="auto" latinLnBrk="0" hangingPunct="1">
              <a:lnSpc>
                <a:spcPct val="100000"/>
              </a:lnSpc>
              <a:spcBef>
                <a:spcPts val="0"/>
              </a:spcBef>
              <a:spcAft>
                <a:spcPts val="0"/>
              </a:spcAft>
              <a:buClrTx/>
              <a:buSzTx/>
              <a:buFontTx/>
              <a:buNone/>
              <a:defRPr/>
            </a:pPr>
            <a:r>
              <a:rPr lang="en-GB" altLang="en-US" sz="32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Arial" panose="020B0604020202020204" pitchFamily="34" charset="0"/>
              </a:rPr>
              <a:t>using games.</a:t>
            </a:r>
            <a:endParaRPr lang="en-GB" altLang="en-US" sz="32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Arial" panose="020B0604020202020204" pitchFamily="34" charset="0"/>
            </a:endParaRPr>
          </a:p>
        </p:txBody>
      </p:sp>
      <p:sp>
        <p:nvSpPr>
          <p:cNvPr id="2" name="文本框 1"/>
          <p:cNvSpPr txBox="1"/>
          <p:nvPr>
            <p:custDataLst>
              <p:tags r:id="rId7"/>
            </p:custDataLst>
          </p:nvPr>
        </p:nvSpPr>
        <p:spPr>
          <a:xfrm>
            <a:off x="29845" y="245745"/>
            <a:ext cx="12148185" cy="861695"/>
          </a:xfrm>
          <a:prstGeom prst="rect">
            <a:avLst/>
          </a:prstGeom>
          <a:noFill/>
        </p:spPr>
        <p:txBody>
          <a:bodyPr wrap="square" rtlCol="0">
            <a:normAutofit/>
          </a:bodyPr>
          <a:lstStyle/>
          <a:p>
            <a:pPr algn="ctr"/>
            <a:r>
              <a:rPr lang="en-US" altLang="zh-CN" sz="5000" b="1" u="sng">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CONTENTS</a:t>
            </a:r>
            <a:endParaRPr lang="en-US" altLang="zh-CN" sz="5000" b="1" u="sng">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pic>
        <p:nvPicPr>
          <p:cNvPr id="4" name="图片 2"/>
          <p:cNvPicPr>
            <a:picLocks noChangeAspect="1"/>
          </p:cNvPicPr>
          <p:nvPr>
            <p:custDataLst>
              <p:tags r:id="rId8"/>
            </p:custDataLst>
          </p:nvPr>
        </p:nvPicPr>
        <p:blipFill rotWithShape="1">
          <a:blip r:embed="rId2" cstate="screen"/>
          <a:srcRect/>
          <a:stretch>
            <a:fillRect/>
          </a:stretch>
        </p:blipFill>
        <p:spPr>
          <a:xfrm>
            <a:off x="1494790" y="2550795"/>
            <a:ext cx="781685" cy="846455"/>
          </a:xfrm>
          <a:prstGeom prst="rect">
            <a:avLst/>
          </a:prstGeom>
        </p:spPr>
      </p:pic>
      <p:pic>
        <p:nvPicPr>
          <p:cNvPr id="5" name="图片 32"/>
          <p:cNvPicPr>
            <a:picLocks noChangeAspect="1"/>
          </p:cNvPicPr>
          <p:nvPr>
            <p:custDataLst>
              <p:tags r:id="rId9"/>
            </p:custDataLst>
          </p:nvPr>
        </p:nvPicPr>
        <p:blipFill rotWithShape="1">
          <a:blip r:embed="rId5" cstate="screen"/>
          <a:srcRect/>
          <a:stretch>
            <a:fillRect/>
          </a:stretch>
        </p:blipFill>
        <p:spPr>
          <a:xfrm>
            <a:off x="6967237" y="2612395"/>
            <a:ext cx="866190" cy="937890"/>
          </a:xfrm>
          <a:prstGeom prst="rect">
            <a:avLst/>
          </a:prstGeom>
        </p:spPr>
      </p:pic>
      <p:sp>
        <p:nvSpPr>
          <p:cNvPr id="6" name="Text Box 5"/>
          <p:cNvSpPr txBox="1"/>
          <p:nvPr/>
        </p:nvSpPr>
        <p:spPr>
          <a:xfrm>
            <a:off x="8006080" y="1489710"/>
            <a:ext cx="3931285" cy="583565"/>
          </a:xfrm>
          <a:prstGeom prst="rect">
            <a:avLst/>
          </a:prstGeom>
          <a:noFill/>
        </p:spPr>
        <p:txBody>
          <a:bodyPr wrap="square" rtlCol="0">
            <a:spAutoFit/>
          </a:bodyPr>
          <a:p>
            <a:r>
              <a:rPr lang="en-GB" altLang="en-US" sz="3200">
                <a:ln w="6600">
                  <a:solidFill>
                    <a:schemeClr val="accent2"/>
                  </a:solidFill>
                  <a:prstDash val="solid"/>
                </a:ln>
                <a:solidFill>
                  <a:srgbClr val="FFFFFF"/>
                </a:solidFill>
                <a:effectLst>
                  <a:outerShdw dist="38100" dir="2700000" algn="tl" rotWithShape="0">
                    <a:schemeClr val="accent2"/>
                  </a:outerShdw>
                </a:effectLst>
              </a:rPr>
              <a:t>2) Learner types</a:t>
            </a:r>
            <a:endParaRPr lang="en-GB" altLang="en-US" sz="3200">
              <a:ln w="6600">
                <a:solidFill>
                  <a:schemeClr val="accent2"/>
                </a:solidFill>
                <a:prstDash val="solid"/>
              </a:ln>
              <a:solidFill>
                <a:srgbClr val="FFFFFF"/>
              </a:solidFill>
              <a:effectLst>
                <a:outerShdw dist="38100" dir="2700000" algn="tl" rotWithShape="0">
                  <a:schemeClr val="accent2"/>
                </a:outerShdw>
              </a:effectLst>
            </a:endParaRPr>
          </a:p>
        </p:txBody>
      </p:sp>
      <p:sp>
        <p:nvSpPr>
          <p:cNvPr id="7" name="Text Box 6"/>
          <p:cNvSpPr txBox="1"/>
          <p:nvPr/>
        </p:nvSpPr>
        <p:spPr>
          <a:xfrm>
            <a:off x="8006080" y="2327275"/>
            <a:ext cx="3616960" cy="1845310"/>
          </a:xfrm>
          <a:prstGeom prst="rect">
            <a:avLst/>
          </a:prstGeom>
          <a:noFill/>
        </p:spPr>
        <p:txBody>
          <a:bodyPr wrap="square" rtlCol="0">
            <a:spAutoFit/>
            <a:scene3d>
              <a:camera prst="orthographicFront"/>
              <a:lightRig rig="threePt" dir="t"/>
            </a:scene3d>
          </a:bodyPr>
          <a:p>
            <a:endParaRPr lang="en-GB" altLang="en-US"/>
          </a:p>
          <a:p>
            <a:r>
              <a:rPr lang="en-GB" altLang="en-US" sz="3200">
                <a:ln w="6600">
                  <a:solidFill>
                    <a:schemeClr val="accent2"/>
                  </a:solidFill>
                  <a:prstDash val="solid"/>
                </a:ln>
                <a:solidFill>
                  <a:srgbClr val="FFFFFF"/>
                </a:solidFill>
                <a:effectLst>
                  <a:outerShdw dist="38100" dir="2700000" algn="tl" rotWithShape="0">
                    <a:schemeClr val="accent2"/>
                  </a:outerShdw>
                </a:effectLst>
              </a:rPr>
              <a:t>4) When to use games+Activities</a:t>
            </a:r>
            <a:endParaRPr lang="en-GB" altLang="en-US" sz="3200">
              <a:ln w="6600">
                <a:solidFill>
                  <a:schemeClr val="accent2"/>
                </a:solidFill>
                <a:prstDash val="solid"/>
              </a:ln>
              <a:solidFill>
                <a:srgbClr val="FFFFFF"/>
              </a:solidFill>
              <a:effectLst>
                <a:outerShdw dist="38100" dir="2700000" algn="tl" rotWithShape="0">
                  <a:schemeClr val="accent2"/>
                </a:outerShdw>
              </a:effectLst>
            </a:endParaRPr>
          </a:p>
          <a:p>
            <a:r>
              <a:rPr lang="en-GB" altLang="en-US" sz="3200">
                <a:ln w="6600">
                  <a:solidFill>
                    <a:schemeClr val="accent2"/>
                  </a:solidFill>
                  <a:prstDash val="solid"/>
                </a:ln>
                <a:solidFill>
                  <a:srgbClr val="FFFFFF"/>
                </a:solidFill>
                <a:effectLst>
                  <a:outerShdw dist="38100" dir="2700000" algn="tl" rotWithShape="0">
                    <a:schemeClr val="accent2"/>
                  </a:outerShdw>
                </a:effectLst>
              </a:rPr>
              <a:t>  Vs  Games</a:t>
            </a:r>
            <a:endParaRPr lang="en-GB" altLang="en-US" sz="3200">
              <a:ln w="6600">
                <a:solidFill>
                  <a:schemeClr val="accent2"/>
                </a:solidFill>
                <a:prstDash val="solid"/>
              </a:ln>
              <a:solidFill>
                <a:srgbClr val="FFFFFF"/>
              </a:solidFill>
              <a:effectLst>
                <a:outerShdw dist="38100" dir="2700000" algn="tl" rotWithShape="0">
                  <a:schemeClr val="accent2"/>
                </a:outerShdw>
              </a:effectLst>
            </a:endParaRPr>
          </a:p>
        </p:txBody>
      </p:sp>
    </p:spTree>
    <p:custDataLst>
      <p:tags r:id="rId10"/>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rotWithShape="1">
          <a:blip r:embed="rId2" cstate="screen"/>
          <a:srcRect/>
          <a:stretch>
            <a:fillRect/>
          </a:stretch>
        </p:blipFill>
        <p:spPr>
          <a:xfrm>
            <a:off x="50627" y="932250"/>
            <a:ext cx="866190" cy="937890"/>
          </a:xfrm>
          <a:prstGeom prst="rect">
            <a:avLst/>
          </a:prstGeom>
        </p:spPr>
      </p:pic>
      <p:sp>
        <p:nvSpPr>
          <p:cNvPr id="34" name="TextBox 4"/>
          <p:cNvSpPr txBox="1"/>
          <p:nvPr>
            <p:custDataLst>
              <p:tags r:id="rId3"/>
            </p:custDataLst>
          </p:nvPr>
        </p:nvSpPr>
        <p:spPr>
          <a:xfrm>
            <a:off x="916940" y="1170305"/>
            <a:ext cx="5173345" cy="1753870"/>
          </a:xfrm>
          <a:prstGeom prst="rect">
            <a:avLst/>
          </a:prstGeom>
          <a:noFill/>
        </p:spPr>
        <p:txBody>
          <a:bodyPr wrap="square" rtlCol="0">
            <a:normAutofit fontScale="85000"/>
          </a:bodyPr>
          <a:lstStyle/>
          <a:p>
            <a:pPr fontAlgn="base"/>
            <a:r>
              <a:rPr lang="en-US" altLang="zh-CN" sz="2400">
                <a:solidFill>
                  <a:srgbClr val="00FF00"/>
                </a:solidFill>
                <a:sym typeface="+mn-ea"/>
              </a:rPr>
              <a:t>When children learn their first language they </a:t>
            </a:r>
            <a:r>
              <a:rPr lang="en-US" altLang="zh-CN" sz="2400" b="1">
                <a:solidFill>
                  <a:srgbClr val="00FF00"/>
                </a:solidFill>
                <a:sym typeface="+mn-ea"/>
              </a:rPr>
              <a:t>listen</a:t>
            </a:r>
            <a:r>
              <a:rPr lang="en-US" altLang="zh-CN" sz="2400">
                <a:solidFill>
                  <a:srgbClr val="00FF00"/>
                </a:solidFill>
                <a:sym typeface="+mn-ea"/>
              </a:rPr>
              <a:t> more than trying to speak! They watch m</a:t>
            </a:r>
            <a:r>
              <a:rPr lang="en-GB" altLang="en-US" sz="2400">
                <a:solidFill>
                  <a:srgbClr val="00FF00"/>
                </a:solidFill>
                <a:sym typeface="+mn-ea"/>
              </a:rPr>
              <a:t>u</a:t>
            </a:r>
            <a:r>
              <a:rPr lang="en-US" altLang="zh-CN" sz="2400">
                <a:solidFill>
                  <a:srgbClr val="00FF00"/>
                </a:solidFill>
                <a:sym typeface="+mn-ea"/>
              </a:rPr>
              <a:t>mmy and daddy and copy them with actions like – Grabbing, touching, holding, looking, hitting etc.</a:t>
            </a:r>
            <a:endParaRPr lang="en-US" altLang="zh-CN" sz="2400">
              <a:solidFill>
                <a:schemeClr val="bg1"/>
              </a:solidFill>
              <a:latin typeface="Arial" panose="020B0604020202020204" pitchFamily="34" charset="0"/>
              <a:ea typeface="Arial" panose="020B0604020202020204" pitchFamily="34" charset="0"/>
            </a:endParaRPr>
          </a:p>
        </p:txBody>
      </p:sp>
      <p:pic>
        <p:nvPicPr>
          <p:cNvPr id="31" name="图片 30"/>
          <p:cNvPicPr>
            <a:picLocks noChangeAspect="1"/>
          </p:cNvPicPr>
          <p:nvPr>
            <p:custDataLst>
              <p:tags r:id="rId4"/>
            </p:custDataLst>
          </p:nvPr>
        </p:nvPicPr>
        <p:blipFill rotWithShape="1">
          <a:blip r:embed="rId5" cstate="screen"/>
          <a:srcRect/>
          <a:stretch>
            <a:fillRect/>
          </a:stretch>
        </p:blipFill>
        <p:spPr>
          <a:xfrm>
            <a:off x="51039" y="3025990"/>
            <a:ext cx="866190" cy="937890"/>
          </a:xfrm>
          <a:prstGeom prst="rect">
            <a:avLst/>
          </a:prstGeom>
        </p:spPr>
      </p:pic>
      <p:sp>
        <p:nvSpPr>
          <p:cNvPr id="35" name="TextBox 4"/>
          <p:cNvSpPr txBox="1"/>
          <p:nvPr>
            <p:custDataLst>
              <p:tags r:id="rId6"/>
            </p:custDataLst>
          </p:nvPr>
        </p:nvSpPr>
        <p:spPr>
          <a:xfrm>
            <a:off x="916305" y="2924175"/>
            <a:ext cx="11083925" cy="1506855"/>
          </a:xfrm>
          <a:prstGeom prst="rect">
            <a:avLst/>
          </a:prstGeom>
          <a:noFill/>
        </p:spPr>
        <p:txBody>
          <a:bodyPr wrap="square" rtlCol="0">
            <a:normAutofit fontScale="95000"/>
          </a:bodyPr>
          <a:lstStyle/>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rgbClr val="FFFF00"/>
                </a:solidFill>
                <a:effectLst>
                  <a:outerShdw blurRad="38100" dist="19050" dir="2700000" algn="tl" rotWithShape="0">
                    <a:schemeClr val="dk1">
                      <a:alpha val="40000"/>
                    </a:schemeClr>
                  </a:outerShdw>
                </a:effectLst>
                <a:sym typeface="+mn-ea"/>
              </a:rPr>
              <a:t>Our task as teachers is to understand that language learning is </a:t>
            </a:r>
            <a:r>
              <a:rPr lang="en-US" altLang="zh-CN" sz="2400">
                <a:ln w="9525" cmpd="sng">
                  <a:solidFill>
                    <a:schemeClr val="accent1"/>
                  </a:solidFill>
                  <a:prstDash val="solid"/>
                </a:ln>
                <a:solidFill>
                  <a:srgbClr val="FFFF00"/>
                </a:solidFill>
                <a:effectLst>
                  <a:glow rad="38100">
                    <a:schemeClr val="accent1">
                      <a:alpha val="40000"/>
                    </a:schemeClr>
                  </a:glow>
                </a:effectLst>
                <a:sym typeface="+mn-ea"/>
              </a:rPr>
              <a:t>hard work and boring</a:t>
            </a:r>
            <a:r>
              <a:rPr lang="en-US" altLang="zh-CN" sz="2400">
                <a:solidFill>
                  <a:srgbClr val="FFFF00"/>
                </a:solidFill>
                <a:effectLst>
                  <a:outerShdw blurRad="38100" dist="19050" dir="2700000" algn="tl" rotWithShape="0">
                    <a:schemeClr val="dk1">
                      <a:alpha val="40000"/>
                    </a:schemeClr>
                  </a:outerShdw>
                </a:effectLst>
                <a:sym typeface="+mn-ea"/>
              </a:rPr>
              <a:t>. We need to create games </a:t>
            </a:r>
            <a:r>
              <a:rPr lang="en-GB" altLang="en-US" sz="2400">
                <a:solidFill>
                  <a:srgbClr val="FFFF00"/>
                </a:solidFill>
                <a:effectLst>
                  <a:outerShdw blurRad="38100" dist="19050" dir="2700000" algn="tl" rotWithShape="0">
                    <a:schemeClr val="dk1">
                      <a:alpha val="40000"/>
                    </a:schemeClr>
                  </a:outerShdw>
                </a:effectLst>
                <a:sym typeface="+mn-ea"/>
              </a:rPr>
              <a:t>integrated with our</a:t>
            </a:r>
            <a:r>
              <a:rPr lang="en-US" altLang="zh-CN" sz="2400">
                <a:solidFill>
                  <a:srgbClr val="FFFF00"/>
                </a:solidFill>
                <a:effectLst>
                  <a:outerShdw blurRad="38100" dist="19050" dir="2700000" algn="tl" rotWithShape="0">
                    <a:schemeClr val="dk1">
                      <a:alpha val="40000"/>
                    </a:schemeClr>
                  </a:outerShdw>
                </a:effectLst>
                <a:sym typeface="+mn-ea"/>
              </a:rPr>
              <a:t> lesson plans to help and encourage our many learner </a:t>
            </a:r>
            <a:r>
              <a:rPr lang="en-GB" altLang="en-US" sz="2400">
                <a:solidFill>
                  <a:srgbClr val="FFFF00"/>
                </a:solidFill>
                <a:effectLst>
                  <a:outerShdw blurRad="38100" dist="19050" dir="2700000" algn="tl" rotWithShape="0">
                    <a:schemeClr val="dk1">
                      <a:alpha val="40000"/>
                    </a:schemeClr>
                  </a:outerShdw>
                </a:effectLst>
                <a:sym typeface="+mn-ea"/>
              </a:rPr>
              <a:t>types</a:t>
            </a:r>
            <a:r>
              <a:rPr lang="en-US" altLang="zh-CN" sz="2400">
                <a:solidFill>
                  <a:srgbClr val="FFFF00"/>
                </a:solidFill>
                <a:effectLst>
                  <a:outerShdw blurRad="38100" dist="19050" dir="2700000" algn="tl" rotWithShape="0">
                    <a:schemeClr val="dk1">
                      <a:alpha val="40000"/>
                    </a:schemeClr>
                  </a:outerShdw>
                </a:effectLst>
                <a:sym typeface="+mn-ea"/>
              </a:rPr>
              <a:t> to sustain their interest and work. This reasoning will also help the students to see learning as meaningful</a:t>
            </a:r>
            <a:r>
              <a:rPr lang="en-GB" altLang="en-US" sz="2400">
                <a:solidFill>
                  <a:srgbClr val="FFFF00"/>
                </a:solidFill>
                <a:effectLst>
                  <a:outerShdw blurRad="38100" dist="19050" dir="2700000" algn="tl" rotWithShape="0">
                    <a:schemeClr val="dk1">
                      <a:alpha val="40000"/>
                    </a:schemeClr>
                  </a:outerShdw>
                </a:effectLst>
                <a:sym typeface="+mn-ea"/>
              </a:rPr>
              <a:t>.</a:t>
            </a:r>
            <a:endParaRPr lang="en-GB" altLang="en-US" sz="2400">
              <a:solidFill>
                <a:srgbClr val="FFFF00"/>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p:txBody>
      </p:sp>
      <p:pic>
        <p:nvPicPr>
          <p:cNvPr id="33" name="图片 32"/>
          <p:cNvPicPr>
            <a:picLocks noChangeAspect="1"/>
          </p:cNvPicPr>
          <p:nvPr>
            <p:custDataLst>
              <p:tags r:id="rId7"/>
            </p:custDataLst>
          </p:nvPr>
        </p:nvPicPr>
        <p:blipFill rotWithShape="1">
          <a:blip r:embed="rId8" cstate="screen"/>
          <a:srcRect/>
          <a:stretch>
            <a:fillRect/>
          </a:stretch>
        </p:blipFill>
        <p:spPr>
          <a:xfrm>
            <a:off x="6207142" y="1068775"/>
            <a:ext cx="866190" cy="937890"/>
          </a:xfrm>
          <a:prstGeom prst="rect">
            <a:avLst/>
          </a:prstGeom>
        </p:spPr>
      </p:pic>
      <p:sp>
        <p:nvSpPr>
          <p:cNvPr id="46" name="TextBox 4"/>
          <p:cNvSpPr txBox="1"/>
          <p:nvPr>
            <p:custDataLst>
              <p:tags r:id="rId9"/>
            </p:custDataLst>
          </p:nvPr>
        </p:nvSpPr>
        <p:spPr>
          <a:xfrm>
            <a:off x="7073265" y="1170305"/>
            <a:ext cx="4926965" cy="1617345"/>
          </a:xfrm>
          <a:prstGeom prst="rect">
            <a:avLst/>
          </a:prstGeom>
          <a:noFill/>
        </p:spPr>
        <p:txBody>
          <a:bodyPr wrap="square" rtlCol="0">
            <a:norm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lang="en-US" altLang="zh-CN" sz="2400">
                <a:solidFill>
                  <a:srgbClr val="FF00FF"/>
                </a:solidFill>
                <a:sym typeface="+mn-ea"/>
              </a:rPr>
              <a:t>Using activities and games in class helps recreate the early learning environment that they used to build their first language.</a:t>
            </a:r>
            <a:endParaRPr lang="en-US" altLang="zh-CN" sz="2400">
              <a:solidFill>
                <a:schemeClr val="bg1"/>
              </a:solidFill>
              <a:latin typeface="Arial" panose="020B0604020202020204" pitchFamily="34" charset="0"/>
              <a:ea typeface="Arial" panose="020B0604020202020204" pitchFamily="34" charset="0"/>
            </a:endParaRPr>
          </a:p>
        </p:txBody>
      </p:sp>
      <p:sp>
        <p:nvSpPr>
          <p:cNvPr id="2" name="文本框 1"/>
          <p:cNvSpPr txBox="1"/>
          <p:nvPr>
            <p:custDataLst>
              <p:tags r:id="rId10"/>
            </p:custDataLst>
          </p:nvPr>
        </p:nvSpPr>
        <p:spPr>
          <a:xfrm>
            <a:off x="50800" y="207010"/>
            <a:ext cx="12044680" cy="861695"/>
          </a:xfrm>
          <a:prstGeom prst="rect">
            <a:avLst/>
          </a:prstGeom>
          <a:noFill/>
        </p:spPr>
        <p:txBody>
          <a:bodyPr wrap="square" rtlCol="0">
            <a:normAutofit/>
          </a:bodyPr>
          <a:lstStyle/>
          <a:p>
            <a:pPr algn="ctr"/>
            <a:r>
              <a:rPr lang="en-GB" altLang="en-US" sz="5000" b="1" u="sng">
                <a:solidFill>
                  <a:schemeClr val="accent1"/>
                </a:solidFill>
                <a:latin typeface="Arial" panose="020B0604020202020204" pitchFamily="34" charset="0"/>
                <a:ea typeface="Arial" panose="020B0604020202020204" pitchFamily="34" charset="0"/>
              </a:rPr>
              <a:t>1) Why do we use games?</a:t>
            </a:r>
            <a:endParaRPr lang="en-GB" altLang="en-US" sz="5000" b="1" u="sng">
              <a:solidFill>
                <a:schemeClr val="accent1"/>
              </a:solidFill>
              <a:latin typeface="Arial" panose="020B0604020202020204" pitchFamily="34" charset="0"/>
              <a:ea typeface="Arial" panose="020B0604020202020204" pitchFamily="34" charset="0"/>
            </a:endParaRPr>
          </a:p>
        </p:txBody>
      </p:sp>
    </p:spTree>
    <p:custDataLst>
      <p:tags r:id="rId11"/>
    </p:custData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en-GB"/>
              <a:t>As well as this...</a:t>
            </a:r>
            <a:endParaRPr lang="en-GB"/>
          </a:p>
        </p:txBody>
      </p:sp>
      <p:sp>
        <p:nvSpPr>
          <p:cNvPr id="5" name="文本占位符 4"/>
          <p:cNvSpPr>
            <a:spLocks noGrp="1"/>
          </p:cNvSpPr>
          <p:nvPr>
            <p:ph type="body" idx="1"/>
            <p:custDataLst>
              <p:tags r:id="rId2"/>
            </p:custDataLst>
          </p:nvPr>
        </p:nvSpPr>
        <p:spPr>
          <a:xfrm>
            <a:off x="669925" y="1236345"/>
            <a:ext cx="5811520" cy="5185410"/>
          </a:xfrm>
        </p:spPr>
        <p:txBody>
          <a:bodyPr>
            <a:normAutofit/>
          </a:bodyPr>
          <a:lstStyle/>
          <a:p>
            <a:pPr marL="0">
              <a:buBlip>
                <a:blip r:embed="rId3"/>
              </a:buBlip>
            </a:pPr>
            <a:r>
              <a:rPr lang="en-US" altLang="zh-CN"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rPr>
              <a:t>Games help students to make and sustain the effort of learning. </a:t>
            </a:r>
            <a:endParaRPr lang="en-US" altLang="zh-CN"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endParaRPr>
          </a:p>
          <a:p>
            <a:pPr marL="0">
              <a:buBlip>
                <a:blip r:embed="rId3"/>
              </a:buBlip>
            </a:pPr>
            <a:r>
              <a:rPr lang="en-GB" altLang="en-US"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rPr>
              <a:t>If executed correctly, g</a:t>
            </a:r>
            <a:r>
              <a:rPr lang="en-US" altLang="zh-CN"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rPr>
              <a:t>ames provide language practice in the various skills- </a:t>
            </a:r>
            <a:r>
              <a:rPr lang="en-US" altLang="zh-CN" sz="2400">
                <a:ln w="12700" cmpd="sng">
                  <a:solidFill>
                    <a:schemeClr val="accent4"/>
                  </a:solidFill>
                  <a:prstDash val="solid"/>
                </a:ln>
                <a:solidFill>
                  <a:srgbClr val="FF0000"/>
                </a:solidFill>
                <a:effectLst/>
                <a:latin typeface="Arial Rounded MT Bold" panose="020F0704030504030204" charset="0"/>
                <a:cs typeface="Arial Rounded MT Bold" panose="020F0704030504030204" charset="0"/>
              </a:rPr>
              <a:t>speaking, writing, listening and reading. </a:t>
            </a:r>
            <a:endParaRPr lang="en-US" altLang="zh-CN"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endParaRPr>
          </a:p>
          <a:p>
            <a:pPr marL="0">
              <a:buBlip>
                <a:blip r:embed="rId3"/>
              </a:buBlip>
            </a:pPr>
            <a:r>
              <a:rPr lang="en-US" altLang="zh-CN"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rPr>
              <a:t>They encourage students to interact and communicate.</a:t>
            </a:r>
            <a:endParaRPr lang="en-US" altLang="zh-CN"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endParaRPr>
          </a:p>
          <a:p>
            <a:pPr marL="0">
              <a:buBlip>
                <a:blip r:embed="rId3"/>
              </a:buBlip>
            </a:pPr>
            <a:r>
              <a:rPr lang="en-US" altLang="zh-CN"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rPr>
              <a:t>They create a meaningful context for language use. </a:t>
            </a:r>
            <a:endParaRPr lang="en-US" altLang="zh-CN"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endParaRPr>
          </a:p>
          <a:p>
            <a:pPr marL="0">
              <a:buBlip>
                <a:blip r:embed="rId3"/>
              </a:buBlip>
            </a:pPr>
            <a:r>
              <a:rPr lang="en-GB" altLang="en-US"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rPr>
              <a:t>More importantly they inspire students to learn without knowing they are! </a:t>
            </a:r>
            <a:endParaRPr lang="en-GB" altLang="en-US"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endParaRPr>
          </a:p>
          <a:p>
            <a:pPr marL="0"/>
            <a:endParaRPr lang="en-GB" altLang="en-US" sz="2400">
              <a:ln w="12700" cmpd="sng">
                <a:solidFill>
                  <a:schemeClr val="accent4"/>
                </a:solidFill>
                <a:prstDash val="solid"/>
              </a:ln>
              <a:solidFill>
                <a:schemeClr val="accent6">
                  <a:lumMod val="75000"/>
                </a:schemeClr>
              </a:solidFill>
              <a:effectLst/>
              <a:latin typeface="Arial Rounded MT Bold" panose="020F0704030504030204" charset="0"/>
              <a:cs typeface="Arial Rounded MT Bold" panose="020F0704030504030204" charset="0"/>
            </a:endParaRPr>
          </a:p>
          <a:p>
            <a:pPr marL="0" indent="0">
              <a:buNone/>
            </a:pPr>
            <a:endParaRPr lang="en-US" altLang="zh-CN" strike="noStrike" noProof="1">
              <a:ln w="6600">
                <a:solidFill>
                  <a:schemeClr val="accent2"/>
                </a:solidFill>
                <a:prstDash val="solid"/>
              </a:ln>
              <a:solidFill>
                <a:schemeClr val="accent6">
                  <a:lumMod val="75000"/>
                </a:schemeClr>
              </a:solidFill>
              <a:effectLst>
                <a:outerShdw dist="38100" dir="2700000" algn="tl" rotWithShape="0">
                  <a:schemeClr val="accent2"/>
                </a:outerShdw>
              </a:effectLst>
            </a:endParaRPr>
          </a:p>
          <a:p>
            <a:pPr marL="0" indent="0">
              <a:buNone/>
            </a:pPr>
            <a:endParaRPr lang="en-US" altLang="zh-CN" strike="noStrike" noProof="1">
              <a:ln w="6600">
                <a:solidFill>
                  <a:schemeClr val="accent2"/>
                </a:solidFill>
                <a:prstDash val="solid"/>
              </a:ln>
              <a:solidFill>
                <a:schemeClr val="accent6">
                  <a:lumMod val="75000"/>
                </a:schemeClr>
              </a:solidFill>
              <a:effectLst>
                <a:outerShdw dist="38100" dir="2700000" algn="tl" rotWithShape="0">
                  <a:schemeClr val="accent2"/>
                </a:outerShdw>
              </a:effectLst>
            </a:endParaRPr>
          </a:p>
        </p:txBody>
      </p:sp>
      <p:pic>
        <p:nvPicPr>
          <p:cNvPr id="3" name="Content Placeholder 2" descr="IMG_20190330_085843"/>
          <p:cNvPicPr>
            <a:picLocks noChangeAspect="1"/>
          </p:cNvPicPr>
          <p:nvPr>
            <p:ph sz="half" idx="2"/>
          </p:nvPr>
        </p:nvPicPr>
        <p:blipFill>
          <a:blip r:embed="rId4"/>
          <a:srcRect l="18187"/>
          <a:stretch>
            <a:fillRect/>
          </a:stretch>
        </p:blipFill>
        <p:spPr>
          <a:xfrm>
            <a:off x="7348220" y="3289300"/>
            <a:ext cx="4617720" cy="3051810"/>
          </a:xfrm>
          <a:prstGeom prst="rect">
            <a:avLst/>
          </a:prstGeom>
        </p:spPr>
      </p:pic>
      <p:sp>
        <p:nvSpPr>
          <p:cNvPr id="7" name="Text Placeholder 6"/>
          <p:cNvSpPr>
            <a:spLocks noGrp="1"/>
          </p:cNvSpPr>
          <p:nvPr>
            <p:ph type="body" sz="quarter" idx="3"/>
          </p:nvPr>
        </p:nvSpPr>
        <p:spPr>
          <a:xfrm>
            <a:off x="2049780" y="163830"/>
            <a:ext cx="5049520" cy="279400"/>
          </a:xfrm>
        </p:spPr>
        <p:txBody>
          <a:bodyPr>
            <a:normAutofit fontScale="60000"/>
          </a:bodyPr>
          <a:p>
            <a:endParaRPr lang="en-US"/>
          </a:p>
        </p:txBody>
      </p:sp>
      <p:pic>
        <p:nvPicPr>
          <p:cNvPr id="8" name="20191211_185116">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7348220" y="240665"/>
            <a:ext cx="4609465" cy="2935605"/>
          </a:xfrm>
          <a:prstGeom prst="rect">
            <a:avLst/>
          </a:prstGeom>
        </p:spPr>
      </p:pic>
      <p:sp>
        <p:nvSpPr>
          <p:cNvPr id="10" name="Content Placeholder 9"/>
          <p:cNvSpPr/>
          <p:nvPr>
            <p:ph sz="quarter" idx="4"/>
          </p:nvPr>
        </p:nvSpPr>
        <p:spPr>
          <a:xfrm>
            <a:off x="7921625" y="3307715"/>
            <a:ext cx="3597275" cy="3033395"/>
          </a:xfrm>
        </p:spPr>
        <p:txBody>
          <a:bodyPr/>
          <a:p>
            <a:endParaRPr lang="en-US"/>
          </a:p>
          <a:p>
            <a:pPr marL="0" indent="0">
              <a:buNone/>
            </a:pPr>
            <a:endParaRPr lang="en-US"/>
          </a:p>
        </p:txBody>
      </p:sp>
    </p:spTree>
    <p:custDataLst>
      <p:tags r:id="rId9"/>
    </p:custDataLst>
  </p:cSld>
  <p:clrMapOvr>
    <a:masterClrMapping/>
  </p:clrMapOvr>
  <p:transition>
    <p:newsflash/>
  </p:transition>
  <p:timing>
    <p:tnLst>
      <p:par>
        <p:cTn id="1" dur="indefinite" restart="never" nodeType="tmRoot">
          <p:childTnLst>
            <p:video fullScrn="0">
              <p:cMediaNode vol="15000">
                <p:cTn id="2" fill="hold" display="1">
                  <p:stCondLst>
                    <p:cond delay="indefinite"/>
                  </p:stCondLst>
                  <p:endCondLst>
                    <p:cond evt="onNext">
                      <p:tgtEl>
                        <p:sldTgt/>
                      </p:tgtEl>
                    </p:cond>
                    <p:cond evt="onPrev">
                      <p:tgtEl>
                        <p:sldTgt/>
                      </p:tgtEl>
                    </p:cond>
                  </p:endCondLst>
                </p:cTn>
                <p:tgtEl>
                  <p:spTgt spid="8"/>
                </p:tgtEl>
              </p:cMediaNode>
            </p:video>
            <p:seq concurrent="1" nextAc="seek">
              <p:cTn id="3" restart="whenNotActive" fill="hold" evtFilter="cancelBubble" nodeType="interactiveSeq">
                <p:stCondLst>
                  <p:cond evt="onClick" delay="0">
                    <p:tgtEl>
                      <p:spTgt spid="8"/>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70560" y="163830"/>
            <a:ext cx="6287770" cy="441960"/>
          </a:xfrm>
        </p:spPr>
        <p:style>
          <a:lnRef idx="1">
            <a:schemeClr val="dk1"/>
          </a:lnRef>
          <a:fillRef idx="2">
            <a:schemeClr val="dk1"/>
          </a:fillRef>
          <a:effectRef idx="1">
            <a:schemeClr val="dk1"/>
          </a:effectRef>
          <a:fontRef idx="minor">
            <a:schemeClr val="dk1"/>
          </a:fontRef>
        </p:style>
        <p:txBody>
          <a:bodyPr>
            <a:normAutofit/>
          </a:bodyPr>
          <a:lstStyle/>
          <a:p>
            <a:pPr algn="ctr"/>
            <a:r>
              <a:rPr lang="en-GB" u="sng">
                <a:solidFill>
                  <a:schemeClr val="tx1"/>
                </a:solidFill>
                <a:effectLst>
                  <a:outerShdw blurRad="38100" dist="19050" dir="2700000" algn="tl" rotWithShape="0">
                    <a:schemeClr val="dk1">
                      <a:alpha val="40000"/>
                    </a:schemeClr>
                  </a:outerShdw>
                </a:effectLst>
              </a:rPr>
              <a:t>Moreover...</a:t>
            </a:r>
            <a:endParaRPr lang="en-GB" u="sng">
              <a:solidFill>
                <a:schemeClr val="tx1"/>
              </a:solidFill>
              <a:effectLst>
                <a:outerShdw blurRad="38100" dist="19050" dir="2700000" algn="tl" rotWithShape="0">
                  <a:schemeClr val="dk1">
                    <a:alpha val="40000"/>
                  </a:schemeClr>
                </a:outerShdw>
              </a:effectLst>
            </a:endParaRPr>
          </a:p>
        </p:txBody>
      </p:sp>
      <p:sp>
        <p:nvSpPr>
          <p:cNvPr id="5" name="文本占位符 4"/>
          <p:cNvSpPr>
            <a:spLocks noGrp="1"/>
          </p:cNvSpPr>
          <p:nvPr>
            <p:ph type="body" idx="1"/>
            <p:custDataLst>
              <p:tags r:id="rId2"/>
            </p:custDataLst>
          </p:nvPr>
        </p:nvSpPr>
        <p:spPr>
          <a:xfrm>
            <a:off x="669925" y="605790"/>
            <a:ext cx="6288405" cy="6012815"/>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marL="0" indent="0">
              <a:buNone/>
            </a:pPr>
            <a:r>
              <a:rPr lang="en-GB" altLang="en-US" sz="2400">
                <a:solidFill>
                  <a:srgbClr val="FFFF00"/>
                </a:solidFill>
                <a:sym typeface="+mn-ea"/>
              </a:rPr>
              <a:t>Inputting the correct game or activity at the right moment can make the students so excited and interested that they will want to speak, listen, write just to take part.</a:t>
            </a:r>
            <a:endParaRPr lang="en-GB" altLang="en-US" sz="2400">
              <a:solidFill>
                <a:srgbClr val="FFFF00"/>
              </a:solidFill>
            </a:endParaRPr>
          </a:p>
          <a:p>
            <a:pPr marL="0" indent="0">
              <a:buNone/>
            </a:pPr>
            <a:r>
              <a:rPr lang="en-GB" altLang="en-US" sz="2400">
                <a:solidFill>
                  <a:srgbClr val="FFFF00"/>
                </a:solidFill>
                <a:sym typeface="+mn-ea"/>
              </a:rPr>
              <a:t>As the teacher you must take advantage of this time to create the perfect balance of learning and fun.</a:t>
            </a:r>
            <a:endParaRPr lang="en-GB" altLang="en-US" sz="2400">
              <a:solidFill>
                <a:srgbClr val="FFFF00"/>
              </a:solidFill>
              <a:sym typeface="+mn-ea"/>
            </a:endParaRPr>
          </a:p>
          <a:p>
            <a:pPr marL="0" indent="0">
              <a:buNone/>
            </a:pPr>
            <a:endParaRPr lang="en-GB" altLang="en-US" sz="2400"/>
          </a:p>
          <a:p>
            <a:pPr marL="0" indent="0">
              <a:buNone/>
            </a:pPr>
            <a:r>
              <a:rPr lang="en-GB" altLang="en-US" sz="2400" b="1" u="sng">
                <a:solidFill>
                  <a:srgbClr val="FF0000"/>
                </a:solidFill>
                <a:sym typeface="+mn-ea"/>
              </a:rPr>
              <a:t>REMEMBER:</a:t>
            </a:r>
            <a:r>
              <a:rPr lang="en-US" altLang="zh-CN" sz="2400">
                <a:sym typeface="+mn-ea"/>
              </a:rPr>
              <a:t>The children</a:t>
            </a:r>
            <a:r>
              <a:rPr lang="en-US" altLang="zh-CN" sz="2400" b="1" i="1">
                <a:sym typeface="+mn-ea"/>
              </a:rPr>
              <a:t> want </a:t>
            </a:r>
            <a:r>
              <a:rPr lang="en-US" altLang="zh-CN" sz="2400">
                <a:sym typeface="+mn-ea"/>
              </a:rPr>
              <a:t>to take part and in order to do so must understand what others are saying or have written, and they must speak or write in order to express their own point of view or give information. </a:t>
            </a:r>
            <a:r>
              <a:rPr lang="en-GB" altLang="en-US" sz="2400">
                <a:sym typeface="+mn-ea"/>
              </a:rPr>
              <a:t>This forces them to process and learn just to be be able to participate. </a:t>
            </a:r>
            <a:r>
              <a:rPr lang="en-GB" sz="2400">
                <a:sym typeface="+mn-ea"/>
              </a:rPr>
              <a:t>Again,</a:t>
            </a:r>
            <a:r>
              <a:rPr lang="en-US" altLang="zh-CN" sz="2400">
                <a:ln w="10160">
                  <a:solidFill>
                    <a:schemeClr val="accent5"/>
                  </a:solidFill>
                  <a:prstDash val="solid"/>
                </a:ln>
                <a:gradFill>
                  <a:gsLst>
                    <a:gs pos="0">
                      <a:srgbClr val="FE4444"/>
                    </a:gs>
                    <a:gs pos="100000">
                      <a:srgbClr val="832B2B"/>
                    </a:gs>
                  </a:gsLst>
                  <a:lin scaled="0"/>
                </a:gradFill>
                <a:effectLst>
                  <a:outerShdw blurRad="38100" dist="22860" dir="5400000" algn="tl" rotWithShape="0">
                    <a:srgbClr val="000000">
                      <a:alpha val="30000"/>
                    </a:srgbClr>
                  </a:outerShdw>
                </a:effectLst>
                <a:sym typeface="+mn-ea"/>
              </a:rPr>
              <a:t> </a:t>
            </a:r>
            <a:r>
              <a:rPr lang="en-US" altLang="zh-CN" sz="2400">
                <a:solidFill>
                  <a:srgbClr val="FF0000"/>
                </a:solidFill>
                <a:effectLst>
                  <a:outerShdw blurRad="38100" dist="19050" dir="2700000" algn="tl" rotWithShape="0">
                    <a:schemeClr val="dk1">
                      <a:alpha val="40000"/>
                    </a:schemeClr>
                  </a:outerShdw>
                </a:effectLst>
                <a:sym typeface="+mn-ea"/>
              </a:rPr>
              <a:t>we are making them learn without them realizing that they are. </a:t>
            </a:r>
            <a:endParaRPr lang="en-US" altLang="zh-CN" sz="2400">
              <a:solidFill>
                <a:srgbClr val="FF0000"/>
              </a:solidFill>
              <a:effectLst>
                <a:outerShdw blurRad="38100" dist="19050" dir="2700000" algn="tl" rotWithShape="0">
                  <a:schemeClr val="dk1">
                    <a:alpha val="40000"/>
                  </a:schemeClr>
                </a:outerShdw>
              </a:effectLst>
              <a:sym typeface="+mn-ea"/>
            </a:endParaRPr>
          </a:p>
        </p:txBody>
      </p:sp>
      <p:sp>
        <p:nvSpPr>
          <p:cNvPr id="10" name="Content Placeholder 9"/>
          <p:cNvSpPr/>
          <p:nvPr>
            <p:ph sz="quarter" idx="4"/>
          </p:nvPr>
        </p:nvSpPr>
        <p:spPr>
          <a:xfrm>
            <a:off x="7921625" y="3307715"/>
            <a:ext cx="3597275" cy="3033395"/>
          </a:xfrm>
        </p:spPr>
        <p:txBody>
          <a:bodyPr/>
          <a:p>
            <a:endParaRPr lang="en-US"/>
          </a:p>
          <a:p>
            <a:pPr marL="0" indent="0">
              <a:buNone/>
            </a:pPr>
            <a:endParaRPr lang="en-US"/>
          </a:p>
        </p:txBody>
      </p:sp>
      <p:pic>
        <p:nvPicPr>
          <p:cNvPr id="11" name="VID_20190413_154744">
            <a:hlinkClick r:id="" action="ppaction://media"/>
          </p:cNvPr>
          <p:cNvPicPr/>
          <p:nvPr>
            <a:videoFile r:link="rId3"/>
            <p:extLst>
              <p:ext uri="{DAA4B4D4-6D71-4841-9C94-3DE7FCFB9230}">
                <p14:media xmlns:p14="http://schemas.microsoft.com/office/powerpoint/2010/main" r:embed="rId4"/>
              </p:ext>
            </p:extLst>
            <p:custDataLst>
              <p:tags r:id="rId5"/>
            </p:custDataLst>
          </p:nvPr>
        </p:nvPicPr>
        <p:blipFill>
          <a:blip r:embed="rId6"/>
          <a:stretch>
            <a:fillRect/>
          </a:stretch>
        </p:blipFill>
        <p:spPr>
          <a:xfrm>
            <a:off x="7348220" y="163830"/>
            <a:ext cx="4617085" cy="3006725"/>
          </a:xfrm>
          <a:prstGeom prst="rect">
            <a:avLst/>
          </a:prstGeom>
        </p:spPr>
      </p:pic>
      <p:pic>
        <p:nvPicPr>
          <p:cNvPr id="15" name="Content Placeholder 14" descr="DSC_2523"/>
          <p:cNvPicPr>
            <a:picLocks noChangeAspect="1"/>
          </p:cNvPicPr>
          <p:nvPr>
            <p:ph sz="half" idx="2"/>
          </p:nvPr>
        </p:nvPicPr>
        <p:blipFill>
          <a:blip r:embed="rId7"/>
          <a:stretch>
            <a:fillRect/>
          </a:stretch>
        </p:blipFill>
        <p:spPr>
          <a:xfrm>
            <a:off x="7348220" y="3423920"/>
            <a:ext cx="4616450" cy="3194685"/>
          </a:xfrm>
          <a:prstGeom prst="rect">
            <a:avLst/>
          </a:prstGeom>
        </p:spPr>
      </p:pic>
    </p:spTree>
    <p:custDataLst>
      <p:tags r:id="rId8"/>
    </p:custDataLst>
  </p:cSld>
  <p:clrMapOvr>
    <a:masterClrMapping/>
  </p:clrMapOvr>
  <p:transition>
    <p:wheel spokes="8"/>
  </p:transition>
  <p:timing>
    <p:tnLst>
      <p:par>
        <p:cTn id="1" dur="indefinite" restart="never" nodeType="tmRoot">
          <p:childTnLst>
            <p:video fullScrn="0">
              <p:cMediaNode vol="22000">
                <p:cTn id="2" fill="hold" display="1">
                  <p:stCondLst>
                    <p:cond delay="indefinite"/>
                  </p:stCondLst>
                  <p:endCondLst>
                    <p:cond evt="onNext">
                      <p:tgtEl>
                        <p:sldTgt/>
                      </p:tgtEl>
                    </p:cond>
                    <p:cond evt="onPrev">
                      <p:tgtEl>
                        <p:sldTgt/>
                      </p:tgtEl>
                    </p:cond>
                  </p:endCondLst>
                </p:cTn>
                <p:tgtEl>
                  <p:spTgt spid="11"/>
                </p:tgtEl>
              </p:cMediaNode>
            </p:video>
            <p:seq concurrent="1" nextAc="seek">
              <p:cTn id="3" restart="whenNotActive" fill="hold" evtFilter="cancelBubble" nodeType="interactiveSeq">
                <p:stCondLst>
                  <p:cond evt="onClick" delay="0">
                    <p:tgtEl>
                      <p:spTgt spid="11"/>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66707" y="82554"/>
            <a:ext cx="10852237" cy="441964"/>
          </a:xfrm>
        </p:spPr>
        <p:txBody>
          <a:bodyPr>
            <a:normAutofit/>
          </a:bodyPr>
          <a:lstStyle/>
          <a:p>
            <a:r>
              <a:rPr lang="en-GB"/>
              <a:t>Finally..</a:t>
            </a:r>
            <a:endParaRPr lang="en-GB"/>
          </a:p>
        </p:txBody>
      </p:sp>
      <p:sp>
        <p:nvSpPr>
          <p:cNvPr id="5" name="文本占位符 4"/>
          <p:cNvSpPr>
            <a:spLocks noGrp="1"/>
          </p:cNvSpPr>
          <p:nvPr>
            <p:ph type="body" idx="1"/>
            <p:custDataLst>
              <p:tags r:id="rId2"/>
            </p:custDataLst>
          </p:nvPr>
        </p:nvSpPr>
        <p:spPr>
          <a:xfrm>
            <a:off x="666750" y="443230"/>
            <a:ext cx="6217920" cy="5388610"/>
          </a:xfrm>
        </p:spPr>
        <p:txBody>
          <a:bodyPr>
            <a:noAutofit/>
          </a:bodyPr>
          <a:lstStyle/>
          <a:p>
            <a:pPr marL="0" indent="0">
              <a:buNone/>
            </a:pPr>
            <a:r>
              <a:rPr lang="en-GB" altLang="en-US" sz="2500">
                <a:solidFill>
                  <a:srgbClr val="5BD7FF"/>
                </a:solidFill>
                <a:sym typeface="+mn-ea"/>
              </a:rPr>
              <a:t>Games designed specifically for the purpose of educating and stimulating language production can motivate self learning and problem-solving skills to a great extent. </a:t>
            </a:r>
            <a:r>
              <a:rPr lang="en-GB" altLang="en-US" sz="2500">
                <a:solidFill>
                  <a:srgbClr val="FF0000"/>
                </a:solidFill>
                <a:sym typeface="+mn-ea"/>
              </a:rPr>
              <a:t>Game-Based Learning plays an important role in teaching by making students collaborate(Cooperative learning), communicate(S-S interaction), critically analyse, and work in teams.</a:t>
            </a:r>
            <a:r>
              <a:rPr lang="en-GB" altLang="en-US" sz="2500">
                <a:sym typeface="+mn-ea"/>
              </a:rPr>
              <a:t> </a:t>
            </a:r>
            <a:r>
              <a:rPr lang="en-GB" altLang="en-US" sz="2400">
                <a:solidFill>
                  <a:srgbClr val="FFFF00"/>
                </a:solidFill>
                <a:sym typeface="+mn-ea"/>
              </a:rPr>
              <a:t>Strategically used games improve the functioning of social development and build an overall cohesiveness of a classroom. The students learn to trust the teacher, build relationships, and as a result the teacher gains more control via Classroom management and learning outcomes.</a:t>
            </a:r>
            <a:endParaRPr lang="en-GB" altLang="en-US" sz="2400">
              <a:solidFill>
                <a:srgbClr val="FFFF00"/>
              </a:solidFill>
              <a:sym typeface="+mn-ea"/>
            </a:endParaRPr>
          </a:p>
        </p:txBody>
      </p:sp>
      <p:sp>
        <p:nvSpPr>
          <p:cNvPr id="7" name="Text Placeholder 6"/>
          <p:cNvSpPr>
            <a:spLocks noGrp="1"/>
          </p:cNvSpPr>
          <p:nvPr>
            <p:ph type="body" sz="quarter" idx="3"/>
          </p:nvPr>
        </p:nvSpPr>
        <p:spPr>
          <a:xfrm>
            <a:off x="2049780" y="163830"/>
            <a:ext cx="5049520" cy="279400"/>
          </a:xfrm>
        </p:spPr>
        <p:txBody>
          <a:bodyPr>
            <a:normAutofit fontScale="60000"/>
          </a:bodyPr>
          <a:p>
            <a:endParaRPr lang="en-US"/>
          </a:p>
        </p:txBody>
      </p:sp>
      <p:sp>
        <p:nvSpPr>
          <p:cNvPr id="10" name="Content Placeholder 9"/>
          <p:cNvSpPr/>
          <p:nvPr>
            <p:ph sz="quarter" idx="4"/>
          </p:nvPr>
        </p:nvSpPr>
        <p:spPr>
          <a:xfrm>
            <a:off x="7921625" y="3307715"/>
            <a:ext cx="3597275" cy="3033395"/>
          </a:xfrm>
        </p:spPr>
        <p:txBody>
          <a:bodyPr/>
          <a:p>
            <a:endParaRPr lang="en-US"/>
          </a:p>
          <a:p>
            <a:pPr marL="0" indent="0">
              <a:buNone/>
            </a:pPr>
            <a:endParaRPr lang="en-US"/>
          </a:p>
        </p:txBody>
      </p:sp>
      <p:pic>
        <p:nvPicPr>
          <p:cNvPr id="11" name="VID_20190413_154744">
            <a:hlinkClick r:id="" action="ppaction://media"/>
          </p:cNvPr>
          <p:cNvPicPr/>
          <p:nvPr>
            <a:videoFile r:link="rId3"/>
            <p:extLst>
              <p:ext uri="{DAA4B4D4-6D71-4841-9C94-3DE7FCFB9230}">
                <p14:media xmlns:p14="http://schemas.microsoft.com/office/powerpoint/2010/main" r:embed="rId4"/>
              </p:ext>
            </p:extLst>
            <p:custDataLst>
              <p:tags r:id="rId5"/>
            </p:custDataLst>
          </p:nvPr>
        </p:nvPicPr>
        <p:blipFill>
          <a:blip r:embed="rId6"/>
          <a:stretch>
            <a:fillRect/>
          </a:stretch>
        </p:blipFill>
        <p:spPr>
          <a:xfrm>
            <a:off x="7348220" y="443230"/>
            <a:ext cx="4617085" cy="2727325"/>
          </a:xfrm>
          <a:prstGeom prst="rect">
            <a:avLst/>
          </a:prstGeom>
        </p:spPr>
      </p:pic>
      <p:pic>
        <p:nvPicPr>
          <p:cNvPr id="15" name="Content Placeholder 14" descr="DSC_2523"/>
          <p:cNvPicPr>
            <a:picLocks noChangeAspect="1"/>
          </p:cNvPicPr>
          <p:nvPr>
            <p:ph sz="half" idx="2"/>
          </p:nvPr>
        </p:nvPicPr>
        <p:blipFill>
          <a:blip r:embed="rId7"/>
          <a:stretch>
            <a:fillRect/>
          </a:stretch>
        </p:blipFill>
        <p:spPr>
          <a:xfrm>
            <a:off x="7348220" y="3423920"/>
            <a:ext cx="4616450" cy="3194685"/>
          </a:xfrm>
          <a:prstGeom prst="rect">
            <a:avLst/>
          </a:prstGeom>
        </p:spPr>
      </p:pic>
    </p:spTree>
    <p:custDataLst>
      <p:tags r:id="rId8"/>
    </p:custDataLst>
  </p:cSld>
  <p:clrMapOvr>
    <a:masterClrMapping/>
  </p:clrMapOvr>
  <p:transition>
    <p:comb/>
  </p:transition>
  <p:timing>
    <p:tnLst>
      <p:par>
        <p:cTn id="1" dur="indefinite" restart="never" nodeType="tmRoot">
          <p:childTnLst>
            <p:video fullScrn="0">
              <p:cMediaNode vol="22000">
                <p:cTn id="2" fill="hold" display="1">
                  <p:stCondLst>
                    <p:cond delay="indefinite"/>
                  </p:stCondLst>
                  <p:endCondLst>
                    <p:cond evt="onNext">
                      <p:tgtEl>
                        <p:sldTgt/>
                      </p:tgtEl>
                    </p:cond>
                    <p:cond evt="onPrev">
                      <p:tgtEl>
                        <p:sldTgt/>
                      </p:tgtEl>
                    </p:cond>
                  </p:endCondLst>
                </p:cTn>
                <p:tgtEl>
                  <p:spTgt spid="11"/>
                </p:tgtEl>
              </p:cMediaNode>
            </p:video>
            <p:seq concurrent="1" nextAc="seek">
              <p:cTn id="3" restart="whenNotActive" fill="hold" evtFilter="cancelBubble" nodeType="interactiveSeq">
                <p:stCondLst>
                  <p:cond evt="onClick" delay="0">
                    <p:tgtEl>
                      <p:spTgt spid="11"/>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rotWithShape="1">
          <a:blip r:embed="rId2" cstate="screen"/>
          <a:srcRect/>
          <a:stretch>
            <a:fillRect/>
          </a:stretch>
        </p:blipFill>
        <p:spPr>
          <a:xfrm>
            <a:off x="41102" y="906850"/>
            <a:ext cx="866190" cy="937890"/>
          </a:xfrm>
          <a:prstGeom prst="rect">
            <a:avLst/>
          </a:prstGeom>
        </p:spPr>
      </p:pic>
      <p:sp>
        <p:nvSpPr>
          <p:cNvPr id="34" name="TextBox 4"/>
          <p:cNvSpPr txBox="1"/>
          <p:nvPr>
            <p:custDataLst>
              <p:tags r:id="rId3"/>
            </p:custDataLst>
          </p:nvPr>
        </p:nvSpPr>
        <p:spPr>
          <a:xfrm>
            <a:off x="907415" y="906780"/>
            <a:ext cx="4961255" cy="3228340"/>
          </a:xfrm>
          <a:prstGeom prst="rect">
            <a:avLst/>
          </a:prstGeom>
          <a:noFill/>
        </p:spPr>
        <p:txBody>
          <a:bodyPr wrap="square" rtlCol="0">
            <a:no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lang="en-GB" altLang="en-US" sz="2800">
                <a:ln w="6600">
                  <a:solidFill>
                    <a:schemeClr val="accent2"/>
                  </a:solidFill>
                  <a:prstDash val="solid"/>
                </a:ln>
                <a:solidFill>
                  <a:srgbClr val="FFFFFF"/>
                </a:solidFill>
                <a:effectLst>
                  <a:outerShdw dist="38100" dir="2700000" algn="tl" rotWithShape="0">
                    <a:schemeClr val="accent2"/>
                  </a:outerShdw>
                </a:effectLst>
                <a:latin typeface="Malgun Gothic" panose="020B0503020000020004" charset="-127"/>
                <a:ea typeface="Malgun Gothic" panose="020B0503020000020004" charset="-127"/>
              </a:rPr>
              <a:t>There are many different ideas on learning styles within the classroom.</a:t>
            </a:r>
            <a:r>
              <a:rPr lang="en-US" altLang="zh-CN" sz="2800">
                <a:ln w="6600">
                  <a:solidFill>
                    <a:schemeClr val="accent2"/>
                  </a:solidFill>
                  <a:prstDash val="solid"/>
                </a:ln>
                <a:solidFill>
                  <a:srgbClr val="FFFFFF"/>
                </a:solidFill>
                <a:effectLst>
                  <a:outerShdw dist="38100" dir="2700000" algn="tl" rotWithShape="0">
                    <a:schemeClr val="accent2"/>
                  </a:outerShdw>
                </a:effectLst>
                <a:latin typeface="Malgun Gothic" panose="020B0503020000020004" charset="-127"/>
                <a:ea typeface="Malgun Gothic" panose="020B0503020000020004" charset="-127"/>
                <a:sym typeface="+mn-ea"/>
              </a:rPr>
              <a:t> In general, the main three learning styles into which most people fall are visual, auditory, and kinesthetic</a:t>
            </a:r>
            <a:endParaRPr lang="en-US" altLang="zh-CN" sz="2800">
              <a:ln w="6600">
                <a:solidFill>
                  <a:schemeClr val="accent2"/>
                </a:solidFill>
                <a:prstDash val="solid"/>
              </a:ln>
              <a:solidFill>
                <a:srgbClr val="FFFFFF"/>
              </a:solidFill>
              <a:effectLst>
                <a:outerShdw dist="38100" dir="2700000" algn="tl" rotWithShape="0">
                  <a:schemeClr val="accent2"/>
                </a:outerShdw>
              </a:effectLst>
              <a:latin typeface="Malgun Gothic" panose="020B0503020000020004" charset="-127"/>
              <a:ea typeface="Malgun Gothic" panose="020B0503020000020004" charset="-127"/>
              <a:sym typeface="+mn-ea"/>
            </a:endParaRPr>
          </a:p>
        </p:txBody>
      </p:sp>
      <p:sp>
        <p:nvSpPr>
          <p:cNvPr id="46" name="TextBox 4"/>
          <p:cNvSpPr txBox="1"/>
          <p:nvPr>
            <p:custDataLst>
              <p:tags r:id="rId4"/>
            </p:custDataLst>
          </p:nvPr>
        </p:nvSpPr>
        <p:spPr>
          <a:xfrm>
            <a:off x="6888480" y="1763395"/>
            <a:ext cx="5263515" cy="2682875"/>
          </a:xfrm>
          <a:prstGeom prst="rect">
            <a:avLst/>
          </a:prstGeom>
          <a:noFill/>
        </p:spPr>
        <p:txBody>
          <a:bodyPr wrap="square" rtlCol="0">
            <a:normAutofit lnSpcReduction="20000"/>
          </a:bodyPr>
          <a:lstStyle/>
          <a:p>
            <a:pPr marR="0" lvl="0" indent="0" algn="l" defTabSz="1219200" rtl="0" eaLnBrk="1" fontAlgn="auto" latinLnBrk="0" hangingPunct="1">
              <a:lnSpc>
                <a:spcPct val="100000"/>
              </a:lnSpc>
              <a:spcBef>
                <a:spcPts val="0"/>
              </a:spcBef>
              <a:spcAft>
                <a:spcPts val="0"/>
              </a:spcAft>
              <a:buClrTx/>
              <a:buSzTx/>
              <a:buFont typeface="+mj-lt"/>
              <a:buNone/>
              <a:defRPr/>
            </a:pPr>
            <a:endParaRPr sz="2000" b="1" u="sng">
              <a:solidFill>
                <a:schemeClr val="accent6">
                  <a:lumMod val="75000"/>
                </a:schemeClr>
              </a:solidFill>
              <a:sym typeface="+mn-ea"/>
            </a:endParaRPr>
          </a:p>
        </p:txBody>
      </p:sp>
      <p:sp>
        <p:nvSpPr>
          <p:cNvPr id="2" name="文本框 1"/>
          <p:cNvSpPr txBox="1"/>
          <p:nvPr>
            <p:custDataLst>
              <p:tags r:id="rId5"/>
            </p:custDataLst>
          </p:nvPr>
        </p:nvSpPr>
        <p:spPr>
          <a:xfrm>
            <a:off x="40640" y="45085"/>
            <a:ext cx="12110720" cy="861695"/>
          </a:xfrm>
          <a:prstGeom prst="rect">
            <a:avLst/>
          </a:prstGeom>
          <a:noFill/>
        </p:spPr>
        <p:txBody>
          <a:bodyPr wrap="square" rtlCol="0">
            <a:normAutofit/>
          </a:bodyPr>
          <a:lstStyle/>
          <a:p>
            <a:pPr algn="ctr"/>
            <a:r>
              <a:rPr lang="en-GB" altLang="en-US" sz="5000" b="1" u="sng">
                <a:solidFill>
                  <a:schemeClr val="accent1"/>
                </a:solidFill>
                <a:latin typeface="Arial" panose="020B0604020202020204" pitchFamily="34" charset="0"/>
                <a:ea typeface="Arial" panose="020B0604020202020204" pitchFamily="34" charset="0"/>
              </a:rPr>
              <a:t>2) The learning styles</a:t>
            </a:r>
            <a:endParaRPr lang="en-GB" altLang="en-US" sz="5000" b="1" u="sng">
              <a:solidFill>
                <a:schemeClr val="accent1"/>
              </a:solidFill>
              <a:latin typeface="Arial" panose="020B0604020202020204" pitchFamily="34" charset="0"/>
              <a:ea typeface="Arial" panose="020B0604020202020204" pitchFamily="34" charset="0"/>
            </a:endParaRPr>
          </a:p>
        </p:txBody>
      </p:sp>
      <p:pic>
        <p:nvPicPr>
          <p:cNvPr id="4" name="图片 2"/>
          <p:cNvPicPr>
            <a:picLocks noChangeAspect="1"/>
          </p:cNvPicPr>
          <p:nvPr>
            <p:custDataLst>
              <p:tags r:id="rId6"/>
            </p:custDataLst>
          </p:nvPr>
        </p:nvPicPr>
        <p:blipFill rotWithShape="1">
          <a:blip r:embed="rId2" cstate="screen"/>
          <a:srcRect/>
          <a:stretch>
            <a:fillRect/>
          </a:stretch>
        </p:blipFill>
        <p:spPr>
          <a:xfrm>
            <a:off x="6022167" y="906850"/>
            <a:ext cx="866190" cy="937890"/>
          </a:xfrm>
          <a:prstGeom prst="rect">
            <a:avLst/>
          </a:prstGeom>
        </p:spPr>
      </p:pic>
      <p:sp>
        <p:nvSpPr>
          <p:cNvPr id="7" name="Text Box 6"/>
          <p:cNvSpPr txBox="1"/>
          <p:nvPr/>
        </p:nvSpPr>
        <p:spPr>
          <a:xfrm>
            <a:off x="6959600" y="906780"/>
            <a:ext cx="5192395" cy="3322955"/>
          </a:xfrm>
          <a:prstGeom prst="rect">
            <a:avLst/>
          </a:prstGeom>
          <a:noFill/>
        </p:spPr>
        <p:txBody>
          <a:bodyPr wrap="square" rtlCol="0">
            <a:spAutoFit/>
          </a:bodyPr>
          <a:p>
            <a:r>
              <a:rPr sz="3200">
                <a:ln w="6600">
                  <a:solidFill>
                    <a:schemeClr val="accent2"/>
                  </a:solidFill>
                  <a:prstDash val="solid"/>
                </a:ln>
                <a:solidFill>
                  <a:srgbClr val="FFFF00"/>
                </a:solidFill>
                <a:effectLst>
                  <a:outerShdw dist="38100" dir="2700000" algn="tl" rotWithShape="0">
                    <a:schemeClr val="accent2"/>
                  </a:outerShdw>
                </a:effectLst>
                <a:sym typeface="+mn-ea"/>
              </a:rPr>
              <a:t>H. Gardner's (198</a:t>
            </a:r>
            <a:r>
              <a:rPr lang="en-GB" sz="3200">
                <a:ln w="6600">
                  <a:solidFill>
                    <a:schemeClr val="accent2"/>
                  </a:solidFill>
                  <a:prstDash val="solid"/>
                </a:ln>
                <a:solidFill>
                  <a:srgbClr val="FFFF00"/>
                </a:solidFill>
                <a:effectLst>
                  <a:outerShdw dist="38100" dir="2700000" algn="tl" rotWithShape="0">
                    <a:schemeClr val="accent2"/>
                  </a:outerShdw>
                </a:effectLst>
                <a:sym typeface="+mn-ea"/>
              </a:rPr>
              <a:t>3</a:t>
            </a:r>
            <a:r>
              <a:rPr sz="3200">
                <a:ln w="6600">
                  <a:solidFill>
                    <a:schemeClr val="accent2"/>
                  </a:solidFill>
                  <a:prstDash val="solid"/>
                </a:ln>
                <a:solidFill>
                  <a:srgbClr val="FFFF00"/>
                </a:solidFill>
                <a:effectLst>
                  <a:outerShdw dist="38100" dir="2700000" algn="tl" rotWithShape="0">
                    <a:schemeClr val="accent2"/>
                  </a:outerShdw>
                </a:effectLst>
                <a:sym typeface="+mn-ea"/>
              </a:rPr>
              <a:t>)</a:t>
            </a:r>
            <a:r>
              <a:rPr lang="en-GB" sz="3200">
                <a:ln w="6600">
                  <a:solidFill>
                    <a:schemeClr val="accent2"/>
                  </a:solidFill>
                  <a:prstDash val="solid"/>
                </a:ln>
                <a:solidFill>
                  <a:srgbClr val="FFFF00"/>
                </a:solidFill>
                <a:effectLst>
                  <a:outerShdw dist="38100" dir="2700000" algn="tl" rotWithShape="0">
                    <a:schemeClr val="accent2"/>
                  </a:outerShdw>
                </a:effectLst>
                <a:sym typeface="+mn-ea"/>
              </a:rPr>
              <a:t>*</a:t>
            </a:r>
            <a:r>
              <a:rPr sz="3200">
                <a:ln w="6600">
                  <a:solidFill>
                    <a:schemeClr val="accent2"/>
                  </a:solidFill>
                  <a:prstDash val="solid"/>
                </a:ln>
                <a:solidFill>
                  <a:srgbClr val="FFFF00"/>
                </a:solidFill>
                <a:effectLst>
                  <a:outerShdw dist="38100" dir="2700000" algn="tl" rotWithShape="0">
                    <a:schemeClr val="accent2"/>
                  </a:outerShdw>
                </a:effectLst>
                <a:sym typeface="+mn-ea"/>
              </a:rPr>
              <a:t> concept of multiple intelligences' is commonly viewed as, </a:t>
            </a:r>
            <a:r>
              <a:rPr lang="en-GB" sz="3200">
                <a:ln w="6600">
                  <a:solidFill>
                    <a:schemeClr val="accent2"/>
                  </a:solidFill>
                  <a:prstDash val="solid"/>
                </a:ln>
                <a:solidFill>
                  <a:srgbClr val="FFFF00"/>
                </a:solidFill>
                <a:effectLst>
                  <a:outerShdw dist="38100" dir="2700000" algn="tl" rotWithShape="0">
                    <a:schemeClr val="accent2"/>
                  </a:outerShdw>
                </a:effectLst>
                <a:sym typeface="+mn-ea"/>
              </a:rPr>
              <a:t>the standard model of classroom</a:t>
            </a:r>
            <a:r>
              <a:rPr sz="3200">
                <a:ln w="6600">
                  <a:solidFill>
                    <a:schemeClr val="accent2"/>
                  </a:solidFill>
                  <a:prstDash val="solid"/>
                </a:ln>
                <a:solidFill>
                  <a:srgbClr val="FFFF00"/>
                </a:solidFill>
                <a:effectLst>
                  <a:outerShdw dist="38100" dir="2700000" algn="tl" rotWithShape="0">
                    <a:schemeClr val="accent2"/>
                  </a:outerShdw>
                </a:effectLst>
                <a:sym typeface="+mn-ea"/>
              </a:rPr>
              <a:t> learning styles.</a:t>
            </a:r>
            <a:r>
              <a:rPr sz="3200">
                <a:ln w="6600">
                  <a:solidFill>
                    <a:schemeClr val="accent2"/>
                  </a:solidFill>
                  <a:prstDash val="solid"/>
                </a:ln>
                <a:gradFill>
                  <a:gsLst>
                    <a:gs pos="0">
                      <a:srgbClr val="FBFB11"/>
                    </a:gs>
                    <a:gs pos="100000">
                      <a:srgbClr val="838309"/>
                    </a:gs>
                  </a:gsLst>
                  <a:lin scaled="0"/>
                </a:gradFill>
                <a:effectLst>
                  <a:outerShdw dist="38100" dir="2700000" algn="tl" rotWithShape="0">
                    <a:schemeClr val="accent2"/>
                  </a:outerShdw>
                </a:effectLst>
                <a:sym typeface="+mn-ea"/>
              </a:rPr>
              <a:t> </a:t>
            </a:r>
            <a:endParaRPr sz="3200">
              <a:ln w="6600">
                <a:solidFill>
                  <a:schemeClr val="accent2"/>
                </a:solidFill>
                <a:prstDash val="solid"/>
              </a:ln>
              <a:gradFill>
                <a:gsLst>
                  <a:gs pos="0">
                    <a:srgbClr val="FBFB11"/>
                  </a:gs>
                  <a:gs pos="100000">
                    <a:srgbClr val="838309"/>
                  </a:gs>
                </a:gsLst>
                <a:lin scaled="0"/>
              </a:gradFill>
              <a:effectLst>
                <a:outerShdw dist="38100" dir="2700000" algn="tl" rotWithShape="0">
                  <a:schemeClr val="accent2"/>
                </a:outerShdw>
              </a:effectLst>
              <a:sym typeface="+mn-ea"/>
            </a:endParaRPr>
          </a:p>
          <a:p>
            <a:pPr algn="r"/>
            <a:r>
              <a:rPr lang="en-GB" sz="900">
                <a:sym typeface="+mn-ea"/>
              </a:rPr>
              <a:t>*</a:t>
            </a:r>
            <a:r>
              <a:rPr sz="900">
                <a:sym typeface="+mn-ea"/>
              </a:rPr>
              <a:t>Howard Gardner </a:t>
            </a:r>
            <a:r>
              <a:rPr lang="en-GB" sz="900">
                <a:sym typeface="+mn-ea"/>
              </a:rPr>
              <a:t>(1983) </a:t>
            </a:r>
            <a:r>
              <a:rPr sz="900">
                <a:sym typeface="+mn-ea"/>
              </a:rPr>
              <a:t>Frames of Mind: The Theory of Multiple Intelligences  </a:t>
            </a:r>
            <a:endParaRPr sz="900">
              <a:sym typeface="+mn-ea"/>
            </a:endParaRPr>
          </a:p>
          <a:p>
            <a:r>
              <a:rPr sz="900">
                <a:sym typeface="+mn-ea"/>
              </a:rPr>
              <a:t> </a:t>
            </a:r>
            <a:endParaRPr sz="900">
              <a:sym typeface="+mn-ea"/>
            </a:endParaRPr>
          </a:p>
        </p:txBody>
      </p:sp>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4"/>
          <p:cNvSpPr txBox="1"/>
          <p:nvPr>
            <p:custDataLst>
              <p:tags r:id="rId1"/>
            </p:custDataLst>
          </p:nvPr>
        </p:nvSpPr>
        <p:spPr>
          <a:xfrm>
            <a:off x="907415" y="906780"/>
            <a:ext cx="4961255" cy="739775"/>
          </a:xfrm>
          <a:prstGeom prst="rect">
            <a:avLst/>
          </a:prstGeom>
          <a:noFill/>
        </p:spPr>
        <p:txBody>
          <a:bodyPr wrap="square" rtlCol="0">
            <a:normAutofit/>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GB" altLang="en-US" sz="2400">
              <a:solidFill>
                <a:schemeClr val="bg1"/>
              </a:solidFill>
              <a:latin typeface="Arial" panose="020B0604020202020204" pitchFamily="34" charset="0"/>
              <a:ea typeface="Arial" panose="020B0604020202020204" pitchFamily="34" charset="0"/>
            </a:endParaRPr>
          </a:p>
        </p:txBody>
      </p:sp>
      <p:pic>
        <p:nvPicPr>
          <p:cNvPr id="31" name="图片 30"/>
          <p:cNvPicPr>
            <a:picLocks noChangeAspect="1"/>
          </p:cNvPicPr>
          <p:nvPr>
            <p:custDataLst>
              <p:tags r:id="rId2"/>
            </p:custDataLst>
          </p:nvPr>
        </p:nvPicPr>
        <p:blipFill rotWithShape="1">
          <a:blip r:embed="rId3" cstate="screen"/>
          <a:srcRect/>
          <a:stretch>
            <a:fillRect/>
          </a:stretch>
        </p:blipFill>
        <p:spPr>
          <a:xfrm>
            <a:off x="40467" y="-30900"/>
            <a:ext cx="866190" cy="937890"/>
          </a:xfrm>
          <a:prstGeom prst="rect">
            <a:avLst/>
          </a:prstGeom>
        </p:spPr>
      </p:pic>
      <p:sp>
        <p:nvSpPr>
          <p:cNvPr id="35" name="TextBox 4"/>
          <p:cNvSpPr txBox="1"/>
          <p:nvPr>
            <p:custDataLst>
              <p:tags r:id="rId4"/>
            </p:custDataLst>
          </p:nvPr>
        </p:nvSpPr>
        <p:spPr>
          <a:xfrm>
            <a:off x="807085" y="84455"/>
            <a:ext cx="5215890" cy="2872740"/>
          </a:xfrm>
          <a:prstGeom prst="rect">
            <a:avLst/>
          </a:prstGeom>
        </p:spPr>
        <p:style>
          <a:lnRef idx="1">
            <a:schemeClr val="dk1"/>
          </a:lnRef>
          <a:fillRef idx="2">
            <a:schemeClr val="dk1"/>
          </a:fillRef>
          <a:effectRef idx="1">
            <a:schemeClr val="dk1"/>
          </a:effectRef>
          <a:fontRef idx="minor">
            <a:schemeClr val="dk1"/>
          </a:fontRef>
        </p:style>
        <p:txBody>
          <a:bodyPr wrap="square" rtlCol="0">
            <a:normAutofit fontScale="60000"/>
          </a:bodyPr>
          <a:lstStyle/>
          <a:p>
            <a:pPr indent="0" fontAlgn="base">
              <a:buFont typeface="+mj-lt"/>
              <a:buNone/>
            </a:pPr>
            <a:r>
              <a:rPr lang="en-GB" sz="3600" b="1" u="sng">
                <a:solidFill>
                  <a:srgbClr val="FF0000"/>
                </a:solidFill>
                <a:sym typeface="+mn-ea"/>
              </a:rPr>
              <a:t>1)</a:t>
            </a:r>
            <a:r>
              <a:rPr sz="3600" b="1" u="sng">
                <a:solidFill>
                  <a:srgbClr val="FF0000"/>
                </a:solidFill>
                <a:sym typeface="+mn-ea"/>
              </a:rPr>
              <a:t>Visual Learners</a:t>
            </a:r>
            <a:r>
              <a:rPr sz="2400">
                <a:sym typeface="+mn-ea"/>
              </a:rPr>
              <a:t>. </a:t>
            </a:r>
            <a:endParaRPr sz="2400">
              <a:sym typeface="+mn-ea"/>
            </a:endParaRPr>
          </a:p>
          <a:p>
            <a:pPr indent="0" fontAlgn="base">
              <a:buFont typeface="+mj-lt"/>
              <a:buNone/>
            </a:pPr>
            <a:r>
              <a:rPr sz="3200">
                <a:solidFill>
                  <a:srgbClr val="FFFF00"/>
                </a:solidFill>
                <a:sym typeface="+mn-ea"/>
              </a:rPr>
              <a:t>These learners need to see the teacher's body language and facial expression to fully understand the content of a lesson. They tend to prefer sitting at the front of the classroom to avoid visual obstructions. They may think in pictures and learn best from visual displays. They often prefer to take detailed notes to absorb the information.</a:t>
            </a:r>
            <a:endParaRPr sz="3200">
              <a:solidFill>
                <a:srgbClr val="FFFF00"/>
              </a:solidFill>
              <a:sym typeface="+mn-ea"/>
            </a:endParaRPr>
          </a:p>
        </p:txBody>
      </p:sp>
      <p:pic>
        <p:nvPicPr>
          <p:cNvPr id="33" name="图片 32"/>
          <p:cNvPicPr>
            <a:picLocks noChangeAspect="1"/>
          </p:cNvPicPr>
          <p:nvPr>
            <p:custDataLst>
              <p:tags r:id="rId5"/>
            </p:custDataLst>
          </p:nvPr>
        </p:nvPicPr>
        <p:blipFill rotWithShape="1">
          <a:blip r:embed="rId6" cstate="screen"/>
          <a:srcRect/>
          <a:stretch>
            <a:fillRect/>
          </a:stretch>
        </p:blipFill>
        <p:spPr>
          <a:xfrm>
            <a:off x="6022992" y="-31045"/>
            <a:ext cx="866190" cy="937890"/>
          </a:xfrm>
          <a:prstGeom prst="rect">
            <a:avLst/>
          </a:prstGeom>
        </p:spPr>
      </p:pic>
      <p:sp>
        <p:nvSpPr>
          <p:cNvPr id="46" name="TextBox 4"/>
          <p:cNvSpPr txBox="1"/>
          <p:nvPr>
            <p:custDataLst>
              <p:tags r:id="rId7"/>
            </p:custDataLst>
          </p:nvPr>
        </p:nvSpPr>
        <p:spPr>
          <a:xfrm>
            <a:off x="6889115" y="84455"/>
            <a:ext cx="4872990" cy="5611495"/>
          </a:xfrm>
          <a:prstGeom prst="rect">
            <a:avLst/>
          </a:prstGeom>
        </p:spPr>
        <p:style>
          <a:lnRef idx="2">
            <a:schemeClr val="accent5"/>
          </a:lnRef>
          <a:fillRef idx="1">
            <a:schemeClr val="lt1"/>
          </a:fillRef>
          <a:effectRef idx="0">
            <a:schemeClr val="accent5"/>
          </a:effectRef>
          <a:fontRef idx="minor">
            <a:schemeClr val="dk1"/>
          </a:fontRef>
        </p:style>
        <p:txBody>
          <a:bodyPr wrap="square" rtlCol="0">
            <a:normAutofit fontScale="90000"/>
          </a:bodyPr>
          <a:lstStyle/>
          <a:p>
            <a:pPr marR="0" lvl="0" indent="0" algn="l" defTabSz="1219200" rtl="0" eaLnBrk="1" fontAlgn="auto" latinLnBrk="0" hangingPunct="1">
              <a:lnSpc>
                <a:spcPct val="100000"/>
              </a:lnSpc>
              <a:spcBef>
                <a:spcPts val="0"/>
              </a:spcBef>
              <a:spcAft>
                <a:spcPts val="0"/>
              </a:spcAft>
              <a:buClrTx/>
              <a:buSzTx/>
              <a:buFont typeface="+mj-lt"/>
              <a:buNone/>
              <a:defRPr/>
            </a:pPr>
            <a:r>
              <a:rPr lang="en-GB" sz="3600" b="1" u="sng">
                <a:solidFill>
                  <a:srgbClr val="FF0000"/>
                </a:solidFill>
                <a:sym typeface="+mn-ea"/>
              </a:rPr>
              <a:t>2) </a:t>
            </a:r>
            <a:r>
              <a:rPr sz="3600" b="1" u="sng">
                <a:solidFill>
                  <a:srgbClr val="FF0000"/>
                </a:solidFill>
                <a:sym typeface="+mn-ea"/>
              </a:rPr>
              <a:t>Auditory learners</a:t>
            </a:r>
            <a:r>
              <a:rPr sz="3600">
                <a:solidFill>
                  <a:schemeClr val="tx1"/>
                </a:solidFill>
                <a:sym typeface="+mn-ea"/>
              </a:rPr>
              <a:t>.</a:t>
            </a:r>
            <a:r>
              <a:rPr sz="2400">
                <a:gradFill>
                  <a:gsLst>
                    <a:gs pos="0">
                      <a:srgbClr val="14CD68"/>
                    </a:gs>
                    <a:gs pos="100000">
                      <a:srgbClr val="0B6E38"/>
                    </a:gs>
                  </a:gsLst>
                  <a:lin scaled="0"/>
                </a:gradFill>
                <a:sym typeface="+mn-ea"/>
              </a:rPr>
              <a:t> </a:t>
            </a:r>
            <a:endParaRPr sz="2400">
              <a:gradFill>
                <a:gsLst>
                  <a:gs pos="0">
                    <a:srgbClr val="14CD68"/>
                  </a:gs>
                  <a:gs pos="100000">
                    <a:srgbClr val="0B6E38"/>
                  </a:gs>
                </a:gsLst>
                <a:lin scaled="0"/>
              </a:gradFill>
              <a:sym typeface="+mn-ea"/>
            </a:endParaRPr>
          </a:p>
          <a:p>
            <a:pPr marR="0" lvl="0" indent="0" algn="l" defTabSz="1219200" rtl="0" eaLnBrk="1" fontAlgn="auto" latinLnBrk="0" hangingPunct="1">
              <a:lnSpc>
                <a:spcPct val="100000"/>
              </a:lnSpc>
              <a:spcBef>
                <a:spcPts val="0"/>
              </a:spcBef>
              <a:spcAft>
                <a:spcPts val="0"/>
              </a:spcAft>
              <a:buClrTx/>
              <a:buSzTx/>
              <a:buFont typeface="+mj-lt"/>
              <a:buNone/>
              <a:defRPr/>
            </a:pPr>
            <a:endParaRPr lang="en-GB" sz="2400">
              <a:gradFill>
                <a:gsLst>
                  <a:gs pos="0">
                    <a:srgbClr val="14CD68"/>
                  </a:gs>
                  <a:gs pos="100000">
                    <a:srgbClr val="0B6E38"/>
                  </a:gs>
                </a:gsLst>
                <a:lin scaled="0"/>
              </a:gradFill>
              <a:effectLst>
                <a:outerShdw blurRad="38100" dist="19050" dir="2700000" algn="tl" rotWithShape="0">
                  <a:schemeClr val="dk1">
                    <a:alpha val="40000"/>
                  </a:schemeClr>
                </a:outerShdw>
              </a:effectLst>
              <a:latin typeface="Malgun Gothic" panose="020B0503020000020004" charset="-127"/>
              <a:ea typeface="Malgun Gothic" panose="020B0503020000020004" charset="-127"/>
              <a:sym typeface="+mn-ea"/>
            </a:endParaRPr>
          </a:p>
          <a:p>
            <a:pPr marR="0" lvl="0" indent="0" algn="l" defTabSz="1219200" rtl="0" eaLnBrk="1" fontAlgn="auto" latinLnBrk="0" hangingPunct="1">
              <a:lnSpc>
                <a:spcPct val="100000"/>
              </a:lnSpc>
              <a:spcBef>
                <a:spcPts val="0"/>
              </a:spcBef>
              <a:spcAft>
                <a:spcPts val="0"/>
              </a:spcAft>
              <a:buClrTx/>
              <a:buSzTx/>
              <a:buFont typeface="+mj-lt"/>
              <a:buNone/>
              <a:defRPr/>
            </a:pPr>
            <a:r>
              <a:rPr lang="en-GB" sz="2400" b="1">
                <a:solidFill>
                  <a:srgbClr val="7030A0"/>
                </a:solidFill>
                <a:effectLst>
                  <a:outerShdw blurRad="38100" dist="19050" dir="2700000" algn="tl" rotWithShape="0">
                    <a:schemeClr val="dk1">
                      <a:alpha val="40000"/>
                    </a:schemeClr>
                  </a:outerShdw>
                </a:effectLst>
                <a:latin typeface="Malgun Gothic" panose="020B0503020000020004" charset="-127"/>
                <a:ea typeface="Malgun Gothic" panose="020B0503020000020004" charset="-127"/>
                <a:sym typeface="+mn-ea"/>
              </a:rPr>
              <a:t>They learn </a:t>
            </a:r>
            <a:r>
              <a:rPr sz="2400" b="1">
                <a:solidFill>
                  <a:srgbClr val="7030A0"/>
                </a:solidFill>
                <a:effectLst>
                  <a:outerShdw blurRad="38100" dist="19050" dir="2700000" algn="tl" rotWithShape="0">
                    <a:schemeClr val="dk1">
                      <a:alpha val="40000"/>
                    </a:schemeClr>
                  </a:outerShdw>
                </a:effectLst>
                <a:latin typeface="Malgun Gothic" panose="020B0503020000020004" charset="-127"/>
                <a:ea typeface="Malgun Gothic" panose="020B0503020000020004" charset="-127"/>
                <a:sym typeface="+mn-ea"/>
              </a:rPr>
              <a:t>best through verbal lectures, discussions, talking things through and listening to what others have to say. Auditory learners interpret the underlying meanings of speech through listening to tone of voice, pitch, speed and other nuances. Written information may have little meaning. These learners often benefit from reading text aloud and using  voice recorder.</a:t>
            </a:r>
            <a:r>
              <a:rPr sz="2400" b="1" u="sng">
                <a:solidFill>
                  <a:srgbClr val="7030A0"/>
                </a:solidFill>
                <a:effectLst>
                  <a:outerShdw blurRad="38100" dist="19050" dir="2700000" algn="tl" rotWithShape="0">
                    <a:schemeClr val="dk1">
                      <a:alpha val="40000"/>
                    </a:schemeClr>
                  </a:outerShdw>
                </a:effectLst>
                <a:latin typeface="Malgun Gothic" panose="020B0503020000020004" charset="-127"/>
                <a:ea typeface="Malgun Gothic" panose="020B0503020000020004" charset="-127"/>
                <a:sym typeface="+mn-ea"/>
              </a:rPr>
              <a:t> </a:t>
            </a:r>
            <a:endParaRPr lang="en-GB" sz="2400" b="1" u="sng">
              <a:solidFill>
                <a:srgbClr val="7030A0"/>
              </a:solidFill>
              <a:effectLst>
                <a:outerShdw blurRad="38100" dist="19050" dir="2700000" algn="tl" rotWithShape="0">
                  <a:schemeClr val="dk1">
                    <a:alpha val="40000"/>
                  </a:schemeClr>
                </a:outerShdw>
              </a:effectLst>
              <a:latin typeface="Malgun Gothic" panose="020B0503020000020004" charset="-127"/>
              <a:ea typeface="Malgun Gothic" panose="020B0503020000020004" charset="-127"/>
              <a:sym typeface="+mn-ea"/>
            </a:endParaRPr>
          </a:p>
        </p:txBody>
      </p:sp>
      <p:pic>
        <p:nvPicPr>
          <p:cNvPr id="32" name="图片 31"/>
          <p:cNvPicPr>
            <a:picLocks noChangeAspect="1"/>
          </p:cNvPicPr>
          <p:nvPr>
            <p:custDataLst>
              <p:tags r:id="rId8"/>
            </p:custDataLst>
          </p:nvPr>
        </p:nvPicPr>
        <p:blipFill rotWithShape="1">
          <a:blip r:embed="rId9" cstate="screen"/>
          <a:srcRect/>
          <a:stretch>
            <a:fillRect/>
          </a:stretch>
        </p:blipFill>
        <p:spPr>
          <a:xfrm>
            <a:off x="41292" y="2960585"/>
            <a:ext cx="866190" cy="937890"/>
          </a:xfrm>
          <a:prstGeom prst="rect">
            <a:avLst/>
          </a:prstGeom>
        </p:spPr>
      </p:pic>
      <p:sp>
        <p:nvSpPr>
          <p:cNvPr id="47" name="TextBox 4"/>
          <p:cNvSpPr txBox="1"/>
          <p:nvPr>
            <p:custDataLst>
              <p:tags r:id="rId10"/>
            </p:custDataLst>
          </p:nvPr>
        </p:nvSpPr>
        <p:spPr>
          <a:xfrm>
            <a:off x="807085" y="3077210"/>
            <a:ext cx="5215255" cy="261874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no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lang="en-GB" sz="2000" b="1" u="sng">
                <a:solidFill>
                  <a:srgbClr val="FF0000"/>
                </a:solidFill>
                <a:sym typeface="+mn-ea"/>
              </a:rPr>
              <a:t>3)</a:t>
            </a:r>
            <a:r>
              <a:rPr sz="2000" b="1" u="sng">
                <a:solidFill>
                  <a:srgbClr val="FF0000"/>
                </a:solidFill>
                <a:sym typeface="+mn-ea"/>
              </a:rPr>
              <a:t>Tactile/Kin</a:t>
            </a:r>
            <a:r>
              <a:rPr lang="en-GB" sz="2000" b="1" u="sng">
                <a:solidFill>
                  <a:srgbClr val="FF0000"/>
                </a:solidFill>
                <a:sym typeface="+mn-ea"/>
              </a:rPr>
              <a:t>a</a:t>
            </a:r>
            <a:r>
              <a:rPr sz="2000" b="1" u="sng">
                <a:solidFill>
                  <a:srgbClr val="FF0000"/>
                </a:solidFill>
                <a:sym typeface="+mn-ea"/>
              </a:rPr>
              <a:t>esthetic learners</a:t>
            </a:r>
            <a:r>
              <a:rPr sz="2000">
                <a:sym typeface="+mn-ea"/>
              </a:rPr>
              <a:t>. </a:t>
            </a:r>
            <a:endParaRPr sz="2000">
              <a:sym typeface="+mn-ea"/>
            </a:endParaRPr>
          </a:p>
          <a:p>
            <a:pPr marL="0" marR="0" lvl="0" indent="0" algn="l" defTabSz="1219200" rtl="0" eaLnBrk="1" fontAlgn="auto" latinLnBrk="0" hangingPunct="1">
              <a:lnSpc>
                <a:spcPct val="100000"/>
              </a:lnSpc>
              <a:spcBef>
                <a:spcPts val="0"/>
              </a:spcBef>
              <a:spcAft>
                <a:spcPts val="0"/>
              </a:spcAft>
              <a:buClrTx/>
              <a:buSzTx/>
              <a:buFontTx/>
              <a:buNone/>
              <a:defRPr/>
            </a:pPr>
            <a:r>
              <a:rPr sz="2000">
                <a:solidFill>
                  <a:schemeClr val="tx1"/>
                </a:solidFill>
                <a:sym typeface="+mn-ea"/>
              </a:rPr>
              <a:t>They learn best through a hands-on approach, actively exploring the physical world around them. They may find it hard to sit still for long periods and may become distracted.</a:t>
            </a:r>
            <a:r>
              <a:rPr lang="en-GB" sz="2000">
                <a:solidFill>
                  <a:schemeClr val="tx1"/>
                </a:solidFill>
                <a:sym typeface="+mn-ea"/>
              </a:rPr>
              <a:t>These guys are your competitive students and will always love active games and TPR based drills.</a:t>
            </a:r>
            <a:endParaRPr lang="en-GB" sz="2000">
              <a:solidFill>
                <a:schemeClr val="tx1"/>
              </a:solidFill>
              <a:sym typeface="+mn-ea"/>
            </a:endParaRPr>
          </a:p>
        </p:txBody>
      </p:sp>
    </p:spTree>
    <p:custDataLst>
      <p:tags r:id="rId11"/>
    </p:custDataLst>
  </p:cSld>
  <p:clrMapOvr>
    <a:masterClrMapping/>
  </p:clrMapOvr>
  <p:transition>
    <p:check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385445" y="130810"/>
            <a:ext cx="5995670" cy="441960"/>
          </a:xfrm>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altLang="en-US"/>
              <a:t>Identify and Understand your students</a:t>
            </a:r>
            <a:endParaRPr lang="en-GB" altLang="en-US"/>
          </a:p>
        </p:txBody>
      </p:sp>
      <p:sp>
        <p:nvSpPr>
          <p:cNvPr id="4" name="内容占位符 3"/>
          <p:cNvSpPr>
            <a:spLocks noGrp="1"/>
          </p:cNvSpPr>
          <p:nvPr>
            <p:ph sz="half" idx="1"/>
            <p:custDataLst>
              <p:tags r:id="rId2"/>
            </p:custDataLst>
          </p:nvPr>
        </p:nvSpPr>
        <p:spPr>
          <a:xfrm>
            <a:off x="385445" y="647700"/>
            <a:ext cx="5995670" cy="6003925"/>
          </a:xfrm>
        </p:spPr>
        <p:style>
          <a:lnRef idx="2">
            <a:schemeClr val="dk1">
              <a:shade val="50000"/>
            </a:schemeClr>
          </a:lnRef>
          <a:fillRef idx="1">
            <a:schemeClr val="dk1"/>
          </a:fillRef>
          <a:effectRef idx="0">
            <a:schemeClr val="dk1"/>
          </a:effectRef>
          <a:fontRef idx="minor">
            <a:schemeClr val="lt1"/>
          </a:fontRef>
        </p:style>
        <p:txBody>
          <a:bodyPr>
            <a:normAutofit fontScale="90000" lnSpcReduction="20000"/>
          </a:bodyPr>
          <a:lstStyle/>
          <a:p>
            <a:pPr marL="0" indent="0" algn="ctr">
              <a:buNone/>
            </a:pPr>
            <a:r>
              <a:rPr lang="en-GB" altLang="en-US" sz="2800" b="1" u="sng">
                <a:ln w="10160">
                  <a:solidFill>
                    <a:schemeClr val="accent5"/>
                  </a:solidFill>
                  <a:prstDash val="solid"/>
                </a:ln>
                <a:solidFill>
                  <a:srgbClr val="FFFFFF"/>
                </a:solidFill>
                <a:effectLst>
                  <a:outerShdw blurRad="38100" dist="22860" dir="5400000" algn="tl" rotWithShape="0">
                    <a:srgbClr val="000000">
                      <a:alpha val="30000"/>
                    </a:srgbClr>
                  </a:outerShdw>
                </a:effectLst>
              </a:rPr>
              <a:t>But Teacher Nik, h</a:t>
            </a:r>
            <a:r>
              <a:rPr lang="en-US" altLang="zh-CN" sz="2800" b="1" u="sng">
                <a:ln w="10160">
                  <a:solidFill>
                    <a:schemeClr val="accent5"/>
                  </a:solidFill>
                  <a:prstDash val="solid"/>
                </a:ln>
                <a:solidFill>
                  <a:srgbClr val="FFFFFF"/>
                </a:solidFill>
                <a:effectLst>
                  <a:outerShdw blurRad="38100" dist="22860" dir="5400000" algn="tl" rotWithShape="0">
                    <a:srgbClr val="000000">
                      <a:alpha val="30000"/>
                    </a:srgbClr>
                  </a:outerShdw>
                </a:effectLst>
              </a:rPr>
              <a:t>ow do you identify the kinds of learners </a:t>
            </a:r>
            <a:r>
              <a:rPr lang="en-GB" sz="2800" b="1" u="sng">
                <a:ln w="10160">
                  <a:solidFill>
                    <a:schemeClr val="accent5"/>
                  </a:solidFill>
                  <a:prstDash val="solid"/>
                </a:ln>
                <a:solidFill>
                  <a:srgbClr val="FFFFFF"/>
                </a:solidFill>
                <a:effectLst>
                  <a:outerShdw blurRad="38100" dist="22860" dir="5400000" algn="tl" rotWithShape="0">
                    <a:srgbClr val="000000">
                      <a:alpha val="30000"/>
                    </a:srgbClr>
                  </a:outerShdw>
                </a:effectLst>
              </a:rPr>
              <a:t>students</a:t>
            </a:r>
            <a:r>
              <a:rPr lang="en-US" altLang="zh-CN" sz="2800" b="1" u="sng">
                <a:ln w="10160">
                  <a:solidFill>
                    <a:schemeClr val="accent5"/>
                  </a:solidFill>
                  <a:prstDash val="solid"/>
                </a:ln>
                <a:solidFill>
                  <a:srgbClr val="FFFFFF"/>
                </a:solidFill>
                <a:effectLst>
                  <a:outerShdw blurRad="38100" dist="22860" dir="5400000" algn="tl" rotWithShape="0">
                    <a:srgbClr val="000000">
                      <a:alpha val="30000"/>
                    </a:srgbClr>
                  </a:outerShdw>
                </a:effectLst>
              </a:rPr>
              <a:t> are? </a:t>
            </a:r>
            <a:r>
              <a:rPr lang="en-GB" sz="2800" b="1" u="sng">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en-US" altLang="zh-CN" sz="1800" b="1" u="sng">
                <a:ln w="10160">
                  <a:solidFill>
                    <a:schemeClr val="accent5"/>
                  </a:solidFill>
                  <a:prstDash val="solid"/>
                </a:ln>
                <a:solidFill>
                  <a:srgbClr val="FFFFFF"/>
                </a:solidFill>
                <a:effectLst>
                  <a:outerShdw blurRad="38100" dist="22860" dir="5400000" algn="tl" rotWithShape="0">
                    <a:srgbClr val="000000">
                      <a:alpha val="30000"/>
                    </a:srgbClr>
                  </a:outerShdw>
                </a:effectLst>
              </a:rPr>
              <a:t> </a:t>
            </a:r>
            <a:endParaRPr lang="en-US" altLang="zh-CN" sz="1800" b="1" u="sng">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marL="0" indent="0">
              <a:buNone/>
            </a:pPr>
            <a:endParaRPr lang="en-US" altLang="zh-CN">
              <a:solidFill>
                <a:schemeClr val="accent1"/>
              </a:solidFill>
              <a:effectLst>
                <a:outerShdw blurRad="38100" dist="25400" dir="5400000" algn="ctr" rotWithShape="0">
                  <a:srgbClr val="6E747A">
                    <a:alpha val="43000"/>
                  </a:srgbClr>
                </a:outerShdw>
              </a:effectLst>
            </a:endParaRPr>
          </a:p>
          <a:p>
            <a:pPr marL="0" indent="0">
              <a:buNone/>
            </a:pPr>
            <a:r>
              <a:rPr lang="en-US" altLang="zh-CN" sz="1800">
                <a:solidFill>
                  <a:srgbClr val="FFFF00"/>
                </a:solidFill>
                <a:effectLst>
                  <a:outerShdw blurRad="38100" dist="25400" dir="5400000" algn="ctr" rotWithShape="0">
                    <a:srgbClr val="6E747A">
                      <a:alpha val="43000"/>
                    </a:srgbClr>
                  </a:outerShdw>
                </a:effectLst>
              </a:rPr>
              <a:t>This is based very much on teachers observations </a:t>
            </a:r>
            <a:r>
              <a:rPr lang="en-GB" altLang="en-US" sz="1800">
                <a:solidFill>
                  <a:srgbClr val="FFFF00"/>
                </a:solidFill>
                <a:effectLst>
                  <a:outerShdw blurRad="38100" dist="25400" dir="5400000" algn="ctr" rotWithShape="0">
                    <a:srgbClr val="6E747A">
                      <a:alpha val="43000"/>
                    </a:srgbClr>
                  </a:outerShdw>
                </a:effectLst>
              </a:rPr>
              <a:t>during class time</a:t>
            </a:r>
            <a:r>
              <a:rPr lang="en-US" altLang="zh-CN" sz="1800">
                <a:solidFill>
                  <a:srgbClr val="FFFF00"/>
                </a:solidFill>
                <a:effectLst>
                  <a:outerShdw blurRad="38100" dist="25400" dir="5400000" algn="ctr" rotWithShape="0">
                    <a:srgbClr val="6E747A">
                      <a:alpha val="43000"/>
                    </a:srgbClr>
                  </a:outerShdw>
                </a:effectLst>
              </a:rPr>
              <a:t> </a:t>
            </a:r>
            <a:r>
              <a:rPr lang="en-GB" altLang="en-US" sz="1800">
                <a:solidFill>
                  <a:srgbClr val="FFFF00"/>
                </a:solidFill>
                <a:effectLst>
                  <a:outerShdw blurRad="38100" dist="25400" dir="5400000" algn="ctr" rotWithShape="0">
                    <a:srgbClr val="6E747A">
                      <a:alpha val="43000"/>
                    </a:srgbClr>
                  </a:outerShdw>
                </a:effectLst>
              </a:rPr>
              <a:t>and it can </a:t>
            </a:r>
            <a:r>
              <a:rPr lang="en-US" altLang="zh-CN" sz="1800">
                <a:solidFill>
                  <a:srgbClr val="FFFF00"/>
                </a:solidFill>
                <a:effectLst>
                  <a:outerShdw blurRad="38100" dist="25400" dir="5400000" algn="ctr" rotWithShape="0">
                    <a:srgbClr val="6E747A">
                      <a:alpha val="43000"/>
                    </a:srgbClr>
                  </a:outerShdw>
                </a:effectLst>
              </a:rPr>
              <a:t>take a little time to ide</a:t>
            </a:r>
            <a:r>
              <a:rPr lang="en-GB" altLang="en-US" sz="1800">
                <a:solidFill>
                  <a:srgbClr val="FFFF00"/>
                </a:solidFill>
                <a:effectLst>
                  <a:outerShdw blurRad="38100" dist="25400" dir="5400000" algn="ctr" rotWithShape="0">
                    <a:srgbClr val="6E747A">
                      <a:alpha val="43000"/>
                    </a:srgbClr>
                  </a:outerShdw>
                </a:effectLst>
              </a:rPr>
              <a:t>n</a:t>
            </a:r>
            <a:r>
              <a:rPr lang="en-US" altLang="zh-CN" sz="1800">
                <a:solidFill>
                  <a:srgbClr val="FFFF00"/>
                </a:solidFill>
                <a:effectLst>
                  <a:outerShdw blurRad="38100" dist="25400" dir="5400000" algn="ctr" rotWithShape="0">
                    <a:srgbClr val="6E747A">
                      <a:alpha val="43000"/>
                    </a:srgbClr>
                  </a:outerShdw>
                </a:effectLst>
              </a:rPr>
              <a:t>tify all the types within one class (especially if you have many new classes or are new to teaching)</a:t>
            </a:r>
            <a:r>
              <a:rPr lang="en-GB" altLang="en-US" sz="1800">
                <a:solidFill>
                  <a:srgbClr val="FFFF00"/>
                </a:solidFill>
                <a:effectLst>
                  <a:outerShdw blurRad="38100" dist="25400" dir="5400000" algn="ctr" rotWithShape="0">
                    <a:srgbClr val="6E747A">
                      <a:alpha val="43000"/>
                    </a:srgbClr>
                  </a:outerShdw>
                </a:effectLst>
              </a:rPr>
              <a:t>.</a:t>
            </a:r>
            <a:r>
              <a:rPr lang="en-US" altLang="zh-CN" sz="1800">
                <a:solidFill>
                  <a:srgbClr val="FFFF00"/>
                </a:solidFill>
                <a:effectLst>
                  <a:outerShdw blurRad="38100" dist="25400" dir="5400000" algn="ctr" rotWithShape="0">
                    <a:srgbClr val="6E747A">
                      <a:alpha val="43000"/>
                    </a:srgbClr>
                  </a:outerShdw>
                </a:effectLst>
              </a:rPr>
              <a:t> Use observational clues from the student's classroom behavior to give an indication of which category they are. For example, auditory learners may ask a lot of questions or mumble a lot while doing written work and constantly put up their hand to get your attention. Visual learners may excel at matching games, identify flash cards quickly and be very interested in videos or reading parts. The kinesthetic learners are generally the most active, always wanting to touch or hold or grab . They will love sports and any competitive games and usually like art projects or things where they can get their hands dirty.  Once you identify whether your students learn primarily by looking, listening, or doing, you can help shape their educational experience by creating activities for their learning style.</a:t>
            </a:r>
            <a:endParaRPr lang="en-US" altLang="zh-CN" sz="1800">
              <a:solidFill>
                <a:srgbClr val="FFFF00"/>
              </a:solidFill>
              <a:effectLst>
                <a:outerShdw blurRad="38100" dist="25400" dir="5400000" algn="ctr" rotWithShape="0">
                  <a:srgbClr val="6E747A">
                    <a:alpha val="43000"/>
                  </a:srgbClr>
                </a:outerShdw>
              </a:effectLst>
            </a:endParaRPr>
          </a:p>
        </p:txBody>
      </p:sp>
      <p:pic>
        <p:nvPicPr>
          <p:cNvPr id="2" name="Content Placeholder 1" descr="mmexport1540725841929"/>
          <p:cNvPicPr>
            <a:picLocks noChangeAspect="1"/>
          </p:cNvPicPr>
          <p:nvPr>
            <p:ph sz="half" idx="2"/>
          </p:nvPr>
        </p:nvPicPr>
        <p:blipFill>
          <a:blip r:embed="rId3"/>
          <a:stretch>
            <a:fillRect/>
          </a:stretch>
        </p:blipFill>
        <p:spPr>
          <a:xfrm>
            <a:off x="6635115" y="130810"/>
            <a:ext cx="5283200" cy="3312795"/>
          </a:xfrm>
          <a:prstGeom prst="rect">
            <a:avLst/>
          </a:prstGeom>
        </p:spPr>
      </p:pic>
      <p:pic>
        <p:nvPicPr>
          <p:cNvPr id="5" name="Picture 4" descr="20191218_174553"/>
          <p:cNvPicPr>
            <a:picLocks noChangeAspect="1"/>
          </p:cNvPicPr>
          <p:nvPr/>
        </p:nvPicPr>
        <p:blipFill>
          <a:blip r:embed="rId4"/>
          <a:srcRect l="24141" r="25657"/>
          <a:stretch>
            <a:fillRect/>
          </a:stretch>
        </p:blipFill>
        <p:spPr>
          <a:xfrm>
            <a:off x="6635115" y="3534410"/>
            <a:ext cx="5283200" cy="3116580"/>
          </a:xfrm>
          <a:prstGeom prst="rect">
            <a:avLst/>
          </a:prstGeom>
        </p:spPr>
      </p:pic>
    </p:spTree>
    <p:custDataLst>
      <p:tags r:id="rId5"/>
    </p:custDataLst>
  </p:cSld>
  <p:clrMapOvr>
    <a:masterClrMapping/>
  </p:clrMapOvr>
  <p:transition>
    <p:dissolve/>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 name="KSO_WM_SLIDE_BACKGROUND_TYPE" val="navigation"/>
  <p:tag name="KSO_WM_SLIDE_BK_DARK_LIGHT"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1"/>
  <p:tag name="KSO_WM_UNIT_LAYERLEVEL" val="1"/>
  <p:tag name="KSO_WM_TAG_VERSION" val="1.0"/>
  <p:tag name="KSO_WM_BEAUTIFY_FLAG" val="#wm#"/>
  <p:tag name="KSO_WM_SLIDE_BACKGROUND_TYPE" val="belt"/>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1654"/>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1654"/>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5.xml><?xml version="1.0" encoding="utf-8"?>
<p:tagLst xmlns:p="http://schemas.openxmlformats.org/presentationml/2006/main">
  <p:tag name="KSO_WM_UNIT_SHOW_EDIT_AREA_INDICATION" val="0"/>
  <p:tag name="KSO_WM_TEMPLATE_THUMBS_INDEX" val="1、6、7、8、10、13、15"/>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1654"/>
</p:tagLst>
</file>

<file path=ppt/tags/tag126.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01654_1*a*1"/>
  <p:tag name="KSO_WM_TEMPLATE_CATEGORY" val="custom"/>
  <p:tag name="KSO_WM_TEMPLATE_INDEX" val="20201654"/>
  <p:tag name="KSO_WM_UNIT_LAYERLEVEL" val="1"/>
  <p:tag name="KSO_WM_TAG_VERSION" val="1.0"/>
  <p:tag name="KSO_WM_BEAUTIFY_FLAG" val="#wm#"/>
  <p:tag name="KSO_WM_UNIT_PRESET_TEXT" val="superhero"/>
</p:tagLst>
</file>

<file path=ppt/tags/tag127.xml><?xml version="1.0" encoding="utf-8"?>
<p:tagLst xmlns:p="http://schemas.openxmlformats.org/presentationml/2006/main">
  <p:tag name="KSO_WM_UNIT_ISCONTENTSTITLE" val="0"/>
  <p:tag name="KSO_WM_UNIT_NOCLEAR" val="0"/>
  <p:tag name="KSO_WM_UNIT_VALUE" val="80"/>
  <p:tag name="KSO_WM_UNIT_HIGHLIGHT" val="0"/>
  <p:tag name="KSO_WM_UNIT_COMPATIBLE" val="0"/>
  <p:tag name="KSO_WM_UNIT_DIAGRAM_ISNUMVISUAL" val="0"/>
  <p:tag name="KSO_WM_UNIT_DIAGRAM_ISREFERUNIT" val="0"/>
  <p:tag name="KSO_WM_UNIT_TYPE" val="b"/>
  <p:tag name="KSO_WM_UNIT_INDEX" val="1"/>
  <p:tag name="KSO_WM_UNIT_ID" val="custom20201654_1*b*1"/>
  <p:tag name="KSO_WM_TEMPLATE_CATEGORY" val="custom"/>
  <p:tag name="KSO_WM_TEMPLATE_INDEX" val="20201654"/>
  <p:tag name="KSO_WM_UNIT_LAYERLEVEL" val="1"/>
  <p:tag name="KSO_WM_TAG_VERSION" val="1.0"/>
  <p:tag name="KSO_WM_BEAUTIFY_FLAG" val="#wm#"/>
  <p:tag name="KSO_WM_UNIT_PRESET_TEXT" val="Click here to add text."/>
</p:tagLst>
</file>

<file path=ppt/tags/tag128.xml><?xml version="1.0" encoding="utf-8"?>
<p:tagLst xmlns:p="http://schemas.openxmlformats.org/presentationml/2006/main">
  <p:tag name="KSO_WM_TEMPLATE_THUMBS_INDEX" val="1、6、7、8、10、13、15"/>
  <p:tag name="KSO_WM_SLIDE_ID" val="custom20201654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1654"/>
  <p:tag name="KSO_WM_SLIDE_LAYOUT" val="a_b"/>
  <p:tag name="KSO_WM_SLIDE_LAYOUT_CNT" val="1_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2*l_h_i*1_1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1_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2*l_h_f*1_1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1_1"/>
  <p:tag name="KSO_WM_UNIT_PRESET_TEXT" val="Click here to add text."/>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2*l_h_i*1_2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2_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2*l_h_f*1_2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2_1"/>
  <p:tag name="KSO_WM_UNIT_PRESET_TEXT" val="Click here to add text."/>
</p:tagLst>
</file>

<file path=ppt/tags/tag133.xml><?xml version="1.0" encoding="utf-8"?>
<p:tagLst xmlns:p="http://schemas.openxmlformats.org/presentationml/2006/main">
  <p:tag name="KSO_WM_UNIT_ISCONTENTSTITLE" val="1"/>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01654_5*a*1"/>
  <p:tag name="KSO_WM_TEMPLATE_CATEGORY" val="custom"/>
  <p:tag name="KSO_WM_TEMPLATE_INDEX" val="20201654"/>
  <p:tag name="KSO_WM_UNIT_LAYERLEVEL" val="1"/>
  <p:tag name="KSO_WM_TAG_VERSION" val="1.0"/>
  <p:tag name="KSO_WM_BEAUTIFY_FLAG" val="#wm#"/>
  <p:tag name="KSO_WM_DIAGRAM_GROUP_CODE" val="l1-1"/>
  <p:tag name="KSO_WM_UNIT_PRESET_TEXT" val="CONTENTS"/>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2*l_h_i*1_1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1_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2*l_h_i*1_2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2_1"/>
</p:tagLst>
</file>

<file path=ppt/tags/tag136.xml><?xml version="1.0" encoding="utf-8"?>
<p:tagLst xmlns:p="http://schemas.openxmlformats.org/presentationml/2006/main">
  <p:tag name="KSO_WM_SLIDE_ID" val="custom20201654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BEAUTIFY_FLAG" val="#wm#"/>
  <p:tag name="KSO_WM_TEMPLATE_CATEGORY" val="custom"/>
  <p:tag name="KSO_WM_TEMPLATE_INDEX" val="20201654"/>
  <p:tag name="KSO_WM_SLIDE_LAYOUT" val="a_l"/>
  <p:tag name="KSO_WM_SLIDE_LAYOUT_CNT" val="1_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3*l_h_i*1_1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1_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3*l_h_f*1_1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1_1"/>
  <p:tag name="KSO_WM_UNIT_PRESET_TEXT" val="Click here to add text."/>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3*l_h_i*1_3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3_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3*l_h_f*1_3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3_1"/>
  <p:tag name="KSO_WM_UNIT_PRESET_TEXT" val="Click here to add text."/>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3*l_h_i*1_2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2_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3*l_h_f*1_2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2_1"/>
  <p:tag name="KSO_WM_UNIT_PRESET_TEXT" val="Click here to add text."/>
</p:tagLst>
</file>

<file path=ppt/tags/tag143.xml><?xml version="1.0" encoding="utf-8"?>
<p:tagLst xmlns:p="http://schemas.openxmlformats.org/presentationml/2006/main">
  <p:tag name="KSO_WM_UNIT_ISCONTENTSTITLE" val="1"/>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01654_5*a*1"/>
  <p:tag name="KSO_WM_TEMPLATE_CATEGORY" val="custom"/>
  <p:tag name="KSO_WM_TEMPLATE_INDEX" val="20201654"/>
  <p:tag name="KSO_WM_UNIT_LAYERLEVEL" val="1"/>
  <p:tag name="KSO_WM_TAG_VERSION" val="1.0"/>
  <p:tag name="KSO_WM_BEAUTIFY_FLAG" val="#wm#"/>
  <p:tag name="KSO_WM_DIAGRAM_GROUP_CODE" val="l1-1"/>
  <p:tag name="KSO_WM_UNIT_PRESET_TEXT" val="CONTENTS"/>
</p:tagLst>
</file>

<file path=ppt/tags/tag144.xml><?xml version="1.0" encoding="utf-8"?>
<p:tagLst xmlns:p="http://schemas.openxmlformats.org/presentationml/2006/main">
  <p:tag name="KSO_WM_SLIDE_ID" val="custom20201654_3"/>
  <p:tag name="KSO_WM_TEMPLATE_SUBCATEGORY" val="0"/>
  <p:tag name="KSO_WM_TEMPLATE_MASTER_TYPE" val="1"/>
  <p:tag name="KSO_WM_TEMPLATE_COLOR_TYPE" val="1"/>
  <p:tag name="KSO_WM_SLIDE_TYPE" val="contents"/>
  <p:tag name="KSO_WM_SLIDE_SUBTYPE" val="diag"/>
  <p:tag name="KSO_WM_SLIDE_ITEM_CNT" val="3"/>
  <p:tag name="KSO_WM_SLIDE_INDEX" val="3"/>
  <p:tag name="KSO_WM_DIAGRAM_GROUP_CODE" val="l1-1"/>
  <p:tag name="KSO_WM_SLIDE_DIAGTYPE" val="l"/>
  <p:tag name="KSO_WM_TAG_VERSION" val="1.0"/>
  <p:tag name="KSO_WM_BEAUTIFY_FLAG" val="#wm#"/>
  <p:tag name="KSO_WM_TEMPLATE_CATEGORY" val="custom"/>
  <p:tag name="KSO_WM_TEMPLATE_INDEX" val="20201654"/>
  <p:tag name="KSO_WM_SLIDE_LAYOUT" val="a_l"/>
  <p:tag name="KSO_WM_SLIDE_LAYOUT_CNT" val="1_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10*a*1"/>
  <p:tag name="KSO_WM_TEMPLATE_CATEGORY" val="custom"/>
  <p:tag name="KSO_WM_TEMPLATE_INDEX" val="2020165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Click here to add to the title"/>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10*f*1"/>
  <p:tag name="KSO_WM_TEMPLATE_CATEGORY" val="custom"/>
  <p:tag name="KSO_WM_TEMPLATE_INDEX" val="20201654"/>
  <p:tag name="KSO_WM_UNIT_LAYERLEVEL" val="1"/>
  <p:tag name="KSO_WM_TAG_VERSION" val="1.0"/>
  <p:tag name="KSO_WM_BEAUTIFY_FLAG" val="#wm#"/>
  <p:tag name="KSO_WM_UNIT_NOCLEAR" val="0"/>
  <p:tag name="KSO_WM_UNIT_VALUE" val="216"/>
  <p:tag name="KSO_WM_UNIT_TYPE" val="f"/>
  <p:tag name="KSO_WM_UNIT_INDEX" val="1"/>
  <p:tag name="KSO_WM_UNIT_PRESET_TEXT" val="Click here to add the text, the text is the extraction of your thought, please explain the point of view succinctly.&#13;Your text is already full of words, but the information is complex and needs to be expressed in more words.&#13;If you express your views properly, you can often get twice the result with half the effort."/>
</p:tagLst>
</file>

<file path=ppt/tags/tag147.xml><?xml version="1.0" encoding="utf-8"?>
<p:tagLst xmlns:p="http://schemas.openxmlformats.org/presentationml/2006/main">
  <p:tag name="KSO_WM_MEDIACOVER_FLAG" val="1"/>
  <p:tag name="KSO_WM_UNIT_MEDIACOVER_ICONSTATE" val="1"/>
</p:tagLst>
</file>

<file path=ppt/tags/tag148.xml><?xml version="1.0" encoding="utf-8"?>
<p:tagLst xmlns:p="http://schemas.openxmlformats.org/presentationml/2006/main">
  <p:tag name="KSO_WM_SLIDE_ID" val="custom20201654_10"/>
  <p:tag name="KSO_WM_TEMPLATE_SUBCATEGORY" val="0"/>
  <p:tag name="KSO_WM_TEMPLATE_MASTER_TYPE" val="1"/>
  <p:tag name="KSO_WM_TEMPLATE_COLOR_TYPE" val="1"/>
  <p:tag name="KSO_WM_SLIDE_TYPE" val="text"/>
  <p:tag name="KSO_WM_SLIDE_SUBTYPE" val="picTxt"/>
  <p:tag name="KSO_WM_SLIDE_ITEM_CNT" val="0"/>
  <p:tag name="KSO_WM_SLIDE_INDEX" val="10"/>
  <p:tag name="KSO_WM_SLIDE_SIZE" val="866*400"/>
  <p:tag name="KSO_WM_SLIDE_POSITION" val="45*60"/>
  <p:tag name="KSO_WM_TAG_VERSION" val="1.0"/>
  <p:tag name="KSO_WM_BEAUTIFY_FLAG" val="#wm#"/>
  <p:tag name="KSO_WM_TEMPLATE_CATEGORY" val="custom"/>
  <p:tag name="KSO_WM_TEMPLATE_INDEX" val="20201654"/>
  <p:tag name="KSO_WM_SLIDE_LAYOUT" val="a_d_f"/>
  <p:tag name="KSO_WM_SLIDE_LAYOUT_CNT" val="1_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10*a*1"/>
  <p:tag name="KSO_WM_TEMPLATE_CATEGORY" val="custom"/>
  <p:tag name="KSO_WM_TEMPLATE_INDEX" val="2020165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Click here to add to the title"/>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10*f*1"/>
  <p:tag name="KSO_WM_TEMPLATE_CATEGORY" val="custom"/>
  <p:tag name="KSO_WM_TEMPLATE_INDEX" val="20201654"/>
  <p:tag name="KSO_WM_UNIT_LAYERLEVEL" val="1"/>
  <p:tag name="KSO_WM_TAG_VERSION" val="1.0"/>
  <p:tag name="KSO_WM_BEAUTIFY_FLAG" val="#wm#"/>
  <p:tag name="KSO_WM_UNIT_NOCLEAR" val="0"/>
  <p:tag name="KSO_WM_UNIT_VALUE" val="216"/>
  <p:tag name="KSO_WM_UNIT_TYPE" val="f"/>
  <p:tag name="KSO_WM_UNIT_INDEX" val="1"/>
  <p:tag name="KSO_WM_UNIT_PRESET_TEXT" val="Click here to add the text, the text is the extraction of your thought, please explain the point of view succinctly.&#13;Your text is already full of words, but the information is complex and needs to be expressed in more words.&#13;If you express your views properly, you can often get twice the result with half the effort."/>
</p:tagLst>
</file>

<file path=ppt/tags/tag151.xml><?xml version="1.0" encoding="utf-8"?>
<p:tagLst xmlns:p="http://schemas.openxmlformats.org/presentationml/2006/main">
  <p:tag name="KSO_WM_MEDIACOVER_FLAG" val="1"/>
  <p:tag name="KSO_WM_UNIT_MEDIACOVER_ICONSTATE" val="1"/>
</p:tagLst>
</file>

<file path=ppt/tags/tag152.xml><?xml version="1.0" encoding="utf-8"?>
<p:tagLst xmlns:p="http://schemas.openxmlformats.org/presentationml/2006/main">
  <p:tag name="KSO_WM_SLIDE_ID" val="custom20201654_10"/>
  <p:tag name="KSO_WM_TEMPLATE_SUBCATEGORY" val="0"/>
  <p:tag name="KSO_WM_TEMPLATE_MASTER_TYPE" val="1"/>
  <p:tag name="KSO_WM_TEMPLATE_COLOR_TYPE" val="1"/>
  <p:tag name="KSO_WM_SLIDE_TYPE" val="text"/>
  <p:tag name="KSO_WM_SLIDE_SUBTYPE" val="picTxt"/>
  <p:tag name="KSO_WM_SLIDE_ITEM_CNT" val="0"/>
  <p:tag name="KSO_WM_SLIDE_INDEX" val="10"/>
  <p:tag name="KSO_WM_SLIDE_SIZE" val="866*400"/>
  <p:tag name="KSO_WM_SLIDE_POSITION" val="45*60"/>
  <p:tag name="KSO_WM_TAG_VERSION" val="1.0"/>
  <p:tag name="KSO_WM_BEAUTIFY_FLAG" val="#wm#"/>
  <p:tag name="KSO_WM_TEMPLATE_CATEGORY" val="custom"/>
  <p:tag name="KSO_WM_TEMPLATE_INDEX" val="20201654"/>
  <p:tag name="KSO_WM_SLIDE_LAYOUT" val="a_d_f"/>
  <p:tag name="KSO_WM_SLIDE_LAYOUT_CNT" val="1_1_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10*a*1"/>
  <p:tag name="KSO_WM_TEMPLATE_CATEGORY" val="custom"/>
  <p:tag name="KSO_WM_TEMPLATE_INDEX" val="2020165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Click here to add to the title"/>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10*f*1"/>
  <p:tag name="KSO_WM_TEMPLATE_CATEGORY" val="custom"/>
  <p:tag name="KSO_WM_TEMPLATE_INDEX" val="20201654"/>
  <p:tag name="KSO_WM_UNIT_LAYERLEVEL" val="1"/>
  <p:tag name="KSO_WM_TAG_VERSION" val="1.0"/>
  <p:tag name="KSO_WM_BEAUTIFY_FLAG" val="#wm#"/>
  <p:tag name="KSO_WM_UNIT_NOCLEAR" val="0"/>
  <p:tag name="KSO_WM_UNIT_VALUE" val="216"/>
  <p:tag name="KSO_WM_UNIT_TYPE" val="f"/>
  <p:tag name="KSO_WM_UNIT_INDEX" val="1"/>
  <p:tag name="KSO_WM_UNIT_PRESET_TEXT" val="Click here to add the text, the text is the extraction of your thought, please explain the point of view succinctly.&#13;Your text is already full of words, but the information is complex and needs to be expressed in more words.&#13;If you express your views properly, you can often get twice the result with half the effort."/>
</p:tagLst>
</file>

<file path=ppt/tags/tag155.xml><?xml version="1.0" encoding="utf-8"?>
<p:tagLst xmlns:p="http://schemas.openxmlformats.org/presentationml/2006/main">
  <p:tag name="KSO_WM_MEDIACOVER_FLAG" val="1"/>
  <p:tag name="KSO_WM_UNIT_MEDIACOVER_ICONSTATE" val="1"/>
</p:tagLst>
</file>

<file path=ppt/tags/tag156.xml><?xml version="1.0" encoding="utf-8"?>
<p:tagLst xmlns:p="http://schemas.openxmlformats.org/presentationml/2006/main">
  <p:tag name="KSO_WM_SLIDE_ID" val="custom20201654_10"/>
  <p:tag name="KSO_WM_TEMPLATE_SUBCATEGORY" val="0"/>
  <p:tag name="KSO_WM_TEMPLATE_MASTER_TYPE" val="1"/>
  <p:tag name="KSO_WM_TEMPLATE_COLOR_TYPE" val="1"/>
  <p:tag name="KSO_WM_SLIDE_TYPE" val="text"/>
  <p:tag name="KSO_WM_SLIDE_SUBTYPE" val="picTxt"/>
  <p:tag name="KSO_WM_SLIDE_ITEM_CNT" val="0"/>
  <p:tag name="KSO_WM_SLIDE_INDEX" val="10"/>
  <p:tag name="KSO_WM_SLIDE_SIZE" val="866*400"/>
  <p:tag name="KSO_WM_SLIDE_POSITION" val="45*60"/>
  <p:tag name="KSO_WM_TAG_VERSION" val="1.0"/>
  <p:tag name="KSO_WM_BEAUTIFY_FLAG" val="#wm#"/>
  <p:tag name="KSO_WM_TEMPLATE_CATEGORY" val="custom"/>
  <p:tag name="KSO_WM_TEMPLATE_INDEX" val="20201654"/>
  <p:tag name="KSO_WM_SLIDE_LAYOUT" val="a_d_f"/>
  <p:tag name="KSO_WM_SLIDE_LAYOUT_CNT" val="1_1_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i*1_1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1_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f*1_1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1_1"/>
  <p:tag name="KSO_WM_UNIT_PRESET_TEXT" val="Click here to add text."/>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f*1_2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2_1"/>
  <p:tag name="KSO_WM_UNIT_PRESET_TEXT" val="Click here to add text."/>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ISCONTENTSTITLE" val="1"/>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01654_5*a*1"/>
  <p:tag name="KSO_WM_TEMPLATE_CATEGORY" val="custom"/>
  <p:tag name="KSO_WM_TEMPLATE_INDEX" val="20201654"/>
  <p:tag name="KSO_WM_UNIT_LAYERLEVEL" val="1"/>
  <p:tag name="KSO_WM_TAG_VERSION" val="1.0"/>
  <p:tag name="KSO_WM_BEAUTIFY_FLAG" val="#wm#"/>
  <p:tag name="KSO_WM_DIAGRAM_GROUP_CODE" val="l1-1"/>
  <p:tag name="KSO_WM_UNIT_PRESET_TEXT" val="CONTENTS"/>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i*1_1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1_1"/>
</p:tagLst>
</file>

<file path=ppt/tags/tag162.xml><?xml version="1.0" encoding="utf-8"?>
<p:tagLst xmlns:p="http://schemas.openxmlformats.org/presentationml/2006/main">
  <p:tag name="KSO_WM_SLIDE_ID" val="custom20201654_4"/>
  <p:tag name="KSO_WM_TEMPLATE_SUBCATEGORY" val="0"/>
  <p:tag name="KSO_WM_TEMPLATE_MASTER_TYPE" val="1"/>
  <p:tag name="KSO_WM_TEMPLATE_COLOR_TYPE" val="1"/>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TEMPLATE_CATEGORY" val="custom"/>
  <p:tag name="KSO_WM_TEMPLATE_INDEX" val="20201654"/>
  <p:tag name="KSO_WM_SLIDE_LAYOUT" val="a_l"/>
  <p:tag name="KSO_WM_SLIDE_LAYOUT_CNT" val="1_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f*1_1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1_1"/>
  <p:tag name="KSO_WM_UNIT_PRESET_TEXT" val="Click here to add text."/>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i*1_3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3_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f*1_3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3_1"/>
  <p:tag name="KSO_WM_UNIT_PRESET_TEXT" val="Click here to add text."/>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i*1_2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2_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f*1_2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2_1"/>
  <p:tag name="KSO_WM_UNIT_PRESET_TEXT" val="Click here to add text."/>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i*1_4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4_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4*l_h_f*1_4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4_1"/>
  <p:tag name="KSO_WM_UNIT_PRESET_TEXT" val="Click here to add tex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SLIDE_ID" val="custom20201654_4"/>
  <p:tag name="KSO_WM_TEMPLATE_SUBCATEGORY" val="0"/>
  <p:tag name="KSO_WM_TEMPLATE_MASTER_TYPE" val="1"/>
  <p:tag name="KSO_WM_TEMPLATE_COLOR_TYPE" val="1"/>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TEMPLATE_CATEGORY" val="custom"/>
  <p:tag name="KSO_WM_TEMPLATE_INDEX" val="20201654"/>
  <p:tag name="KSO_WM_SLIDE_LAYOUT" val="a_l"/>
  <p:tag name="KSO_WM_SLIDE_LAYOUT_CNT" val="1_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9*a*1"/>
  <p:tag name="KSO_WM_TEMPLATE_CATEGORY" val="custom"/>
  <p:tag name="KSO_WM_TEMPLATE_INDEX" val="20201654"/>
  <p:tag name="KSO_WM_UNIT_LAYERLEVEL" val="1"/>
  <p:tag name="KSO_WM_TAG_VERSION" val="1.0"/>
  <p:tag name="KSO_WM_BEAUTIFY_FLAG" val="#wm#"/>
  <p:tag name="KSO_WM_UNIT_ISCONTENTSTITLE" val="0"/>
  <p:tag name="KSO_WM_UNIT_NOCLEAR" val="0"/>
  <p:tag name="KSO_WM_UNIT_VALUE" val="26"/>
  <p:tag name="KSO_WM_UNIT_TYPE" val="a"/>
  <p:tag name="KSO_WM_UNIT_INDEX" val="1"/>
  <p:tag name="KSO_WM_UNIT_PRESET_TEXT" val="Click here to add to the title"/>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9*f*1"/>
  <p:tag name="KSO_WM_TEMPLATE_CATEGORY" val="custom"/>
  <p:tag name="KSO_WM_TEMPLATE_INDEX" val="20201654"/>
  <p:tag name="KSO_WM_UNIT_LAYERLEVEL" val="1"/>
  <p:tag name="KSO_WM_TAG_VERSION" val="1.0"/>
  <p:tag name="KSO_WM_BEAUTIFY_FLAG" val="#wm#"/>
  <p:tag name="KSO_WM_UNIT_NOCLEAR" val="0"/>
  <p:tag name="KSO_WM_UNIT_VALUE" val="460"/>
  <p:tag name="KSO_WM_UNIT_TYPE" val="f"/>
  <p:tag name="KSO_WM_UNIT_INDEX" val="1"/>
  <p:tag name="KSO_WM_UNIT_PRESET_TEXT" val="Click here to add the text, the text is the extraction of your thought, in order to finally demonstrate the good effect of the release, please try to be concise and concise; if necessary, you can add or subtract the text as needed, so that the viewer can accurately understand the message you convey.&#13;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13;In order to make you have a more intuitive feeling of the number of words, and further easy to use, we have marked the most suitable position for you. When the text you enter comes here, it is the best visual effect."/>
</p:tagLst>
</file>

<file path=ppt/tags/tag173.xml><?xml version="1.0" encoding="utf-8"?>
<p:tagLst xmlns:p="http://schemas.openxmlformats.org/presentationml/2006/main">
  <p:tag name="KSO_WM_SLIDE_ID" val="custom20201654_9"/>
  <p:tag name="KSO_WM_TEMPLATE_SUBCATEGORY" val="0"/>
  <p:tag name="KSO_WM_TEMPLATE_MASTER_TYPE" val="1"/>
  <p:tag name="KSO_WM_TEMPLATE_COLOR_TYPE" val="1"/>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1654"/>
  <p:tag name="KSO_WM_SLIDE_LAYOUT" val="a_f"/>
  <p:tag name="KSO_WM_SLIDE_LAYOUT_CNT" val="1_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9*a*1"/>
  <p:tag name="KSO_WM_TEMPLATE_CATEGORY" val="custom"/>
  <p:tag name="KSO_WM_TEMPLATE_INDEX" val="20201654"/>
  <p:tag name="KSO_WM_UNIT_LAYERLEVEL" val="1"/>
  <p:tag name="KSO_WM_TAG_VERSION" val="1.0"/>
  <p:tag name="KSO_WM_BEAUTIFY_FLAG" val="#wm#"/>
  <p:tag name="KSO_WM_UNIT_ISCONTENTSTITLE" val="0"/>
  <p:tag name="KSO_WM_UNIT_NOCLEAR" val="0"/>
  <p:tag name="KSO_WM_UNIT_VALUE" val="26"/>
  <p:tag name="KSO_WM_UNIT_TYPE" val="a"/>
  <p:tag name="KSO_WM_UNIT_INDEX" val="1"/>
  <p:tag name="KSO_WM_UNIT_PRESET_TEXT" val="Click here to add to the title"/>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9*f*1"/>
  <p:tag name="KSO_WM_TEMPLATE_CATEGORY" val="custom"/>
  <p:tag name="KSO_WM_TEMPLATE_INDEX" val="20201654"/>
  <p:tag name="KSO_WM_UNIT_LAYERLEVEL" val="1"/>
  <p:tag name="KSO_WM_TAG_VERSION" val="1.0"/>
  <p:tag name="KSO_WM_BEAUTIFY_FLAG" val="#wm#"/>
  <p:tag name="KSO_WM_UNIT_NOCLEAR" val="0"/>
  <p:tag name="KSO_WM_UNIT_VALUE" val="460"/>
  <p:tag name="KSO_WM_UNIT_TYPE" val="f"/>
  <p:tag name="KSO_WM_UNIT_INDEX" val="1"/>
  <p:tag name="KSO_WM_UNIT_PRESET_TEXT" val="Click here to add the text, the text is the extraction of your thought, in order to finally demonstrate the good effect of the release, please try to be concise and concise; if necessary, you can add or subtract the text as needed, so that the viewer can accurately understand the message you convey.&#13;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13;In order to make you have a more intuitive feeling of the number of words, and further easy to use, we have marked the most suitable position for you. When the text you enter comes here, it is the best visual effect."/>
</p:tagLst>
</file>

<file path=ppt/tags/tag176.xml><?xml version="1.0" encoding="utf-8"?>
<p:tagLst xmlns:p="http://schemas.openxmlformats.org/presentationml/2006/main">
  <p:tag name="KSO_WM_SLIDE_ID" val="custom20201654_9"/>
  <p:tag name="KSO_WM_TEMPLATE_SUBCATEGORY" val="0"/>
  <p:tag name="KSO_WM_TEMPLATE_MASTER_TYPE" val="1"/>
  <p:tag name="KSO_WM_TEMPLATE_COLOR_TYPE" val="1"/>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1654"/>
  <p:tag name="KSO_WM_SLIDE_LAYOUT" val="a_f"/>
  <p:tag name="KSO_WM_SLIDE_LAYOUT_CNT" val="1_1"/>
</p:tagLst>
</file>

<file path=ppt/tags/tag177.xml><?xml version="1.0" encoding="utf-8"?>
<p:tagLst xmlns:p="http://schemas.openxmlformats.org/presentationml/2006/main">
  <p:tag name="KSO_WM_UNIT_ISCONTENTSTITLE" val="1"/>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01654_5*a*1"/>
  <p:tag name="KSO_WM_TEMPLATE_CATEGORY" val="custom"/>
  <p:tag name="KSO_WM_TEMPLATE_INDEX" val="20201654"/>
  <p:tag name="KSO_WM_UNIT_LAYERLEVEL" val="1"/>
  <p:tag name="KSO_WM_TAG_VERSION" val="1.0"/>
  <p:tag name="KSO_WM_BEAUTIFY_FLAG" val="#wm#"/>
  <p:tag name="KSO_WM_DIAGRAM_GROUP_CODE" val="l1-1"/>
  <p:tag name="KSO_WM_UNIT_PRESET_TEXT" val="CONTENTS"/>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5*l_h_i*1_1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1_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5*l_h_f*1_1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1_1"/>
  <p:tag name="KSO_WM_UNIT_PRESET_TEXT" val="Click here to add tex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5*l_h_f*1_3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3_1"/>
  <p:tag name="KSO_WM_UNIT_PRESET_TEXT" val="Click here to add tex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5*l_h_f*1_2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2_1"/>
  <p:tag name="KSO_WM_UNIT_PRESET_TEXT" val="Click here to add text."/>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5*l_h_f*1_4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4_1"/>
  <p:tag name="KSO_WM_UNIT_PRESET_TEXT" val="Click here to add text."/>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5*l_h_f*1_5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5_1"/>
  <p:tag name="KSO_WM_UNIT_PRESET_TEXT" val="Click here to add text."/>
</p:tagLst>
</file>

<file path=ppt/tags/tag184.xml><?xml version="1.0" encoding="utf-8"?>
<p:tagLst xmlns:p="http://schemas.openxmlformats.org/presentationml/2006/main">
  <p:tag name="KSO_WM_SLIDE_ID" val="custom20201654_5"/>
  <p:tag name="KSO_WM_TEMPLATE_SUBCATEGORY" val="0"/>
  <p:tag name="KSO_WM_TEMPLATE_MASTER_TYPE" val="1"/>
  <p:tag name="KSO_WM_TEMPLATE_COLOR_TYPE" val="1"/>
  <p:tag name="KSO_WM_SLIDE_TYPE" val="contents"/>
  <p:tag name="KSO_WM_SLIDE_SUBTYPE" val="diag"/>
  <p:tag name="KSO_WM_SLIDE_ITEM_CNT" val="5"/>
  <p:tag name="KSO_WM_SLIDE_INDEX" val="5"/>
  <p:tag name="KSO_WM_DIAGRAM_GROUP_CODE" val="l1-1"/>
  <p:tag name="KSO_WM_SLIDE_DIAGTYPE" val="l"/>
  <p:tag name="KSO_WM_TAG_VERSION" val="1.0"/>
  <p:tag name="KSO_WM_BEAUTIFY_FLAG" val="#wm#"/>
  <p:tag name="KSO_WM_TEMPLATE_CATEGORY" val="custom"/>
  <p:tag name="KSO_WM_TEMPLATE_INDEX" val="20201654"/>
  <p:tag name="KSO_WM_SLIDE_LAYOUT" val="a_l"/>
  <p:tag name="KSO_WM_SLIDE_LAYOUT_CNT" val="1_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9*a*1"/>
  <p:tag name="KSO_WM_TEMPLATE_CATEGORY" val="custom"/>
  <p:tag name="KSO_WM_TEMPLATE_INDEX" val="20201654"/>
  <p:tag name="KSO_WM_UNIT_LAYERLEVEL" val="1"/>
  <p:tag name="KSO_WM_TAG_VERSION" val="1.0"/>
  <p:tag name="KSO_WM_BEAUTIFY_FLAG" val="#wm#"/>
  <p:tag name="KSO_WM_UNIT_ISCONTENTSTITLE" val="0"/>
  <p:tag name="KSO_WM_UNIT_NOCLEAR" val="0"/>
  <p:tag name="KSO_WM_UNIT_VALUE" val="26"/>
  <p:tag name="KSO_WM_UNIT_TYPE" val="a"/>
  <p:tag name="KSO_WM_UNIT_INDEX" val="1"/>
  <p:tag name="KSO_WM_UNIT_PRESET_TEXT" val="Click here to add to the title"/>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5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5_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5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5_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5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5_1"/>
</p:tagLst>
</file>

<file path=ppt/tags/tag189.xml><?xml version="1.0" encoding="utf-8"?>
<p:tagLst xmlns:p="http://schemas.openxmlformats.org/presentationml/2006/main">
  <p:tag name="KSO_WM_SLIDE_ID" val="custom20201654_9"/>
  <p:tag name="KSO_WM_TEMPLATE_SUBCATEGORY" val="0"/>
  <p:tag name="KSO_WM_TEMPLATE_MASTER_TYPE" val="1"/>
  <p:tag name="KSO_WM_TEMPLATE_COLOR_TYPE" val="1"/>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1654"/>
  <p:tag name="KSO_WM_SLIDE_LAYOUT" val="a_f"/>
  <p:tag name="KSO_WM_SLIDE_LAYOUT_CNT" val="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1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1_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f*1_1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1_1"/>
  <p:tag name="KSO_WM_UNIT_PRESET_TEXT" val="Click here to add text."/>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3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3_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f*1_3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3_1"/>
  <p:tag name="KSO_WM_UNIT_PRESET_TEXT" val="Click here to add text."/>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2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2_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f*1_2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2_1"/>
  <p:tag name="KSO_WM_UNIT_PRESET_TEXT" val="Click here to add text."/>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4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4_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f*1_4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4_1"/>
  <p:tag name="KSO_WM_UNIT_PRESET_TEXT" val="Click here to add text."/>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5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5_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f*1_5_1"/>
  <p:tag name="KSO_WM_TEMPLATE_CATEGORY" val="custom"/>
  <p:tag name="KSO_WM_TEMPLATE_INDEX" val="20201654"/>
  <p:tag name="KSO_WM_UNIT_LAYERLEVEL" val="1_1_1"/>
  <p:tag name="KSO_WM_TAG_VERSION" val="1.0"/>
  <p:tag name="KSO_WM_BEAUTIFY_FLAG" val="#wm#"/>
  <p:tag name="KSO_WM_UNIT_ISCONTENTSTITLE" val="0"/>
  <p:tag name="KSO_WM_UNIT_NOCLEAR" val="0"/>
  <p:tag name="KSO_WM_UNIT_VALUE" val="8"/>
  <p:tag name="KSO_WM_DIAGRAM_GROUP_CODE" val="l1-1"/>
  <p:tag name="KSO_WM_UNIT_TYPE" val="l_h_f"/>
  <p:tag name="KSO_WM_UNIT_INDEX" val="1_5_1"/>
  <p:tag name="KSO_WM_UNIT_PRESET_TEXT" val="Click here to add text."/>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200.xml><?xml version="1.0" encoding="utf-8"?>
<p:tagLst xmlns:p="http://schemas.openxmlformats.org/presentationml/2006/main">
  <p:tag name="KSO_WM_UNIT_ISCONTENTSTITLE" val="1"/>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01654_5*a*1"/>
  <p:tag name="KSO_WM_TEMPLATE_CATEGORY" val="custom"/>
  <p:tag name="KSO_WM_TEMPLATE_INDEX" val="20201654"/>
  <p:tag name="KSO_WM_UNIT_LAYERLEVEL" val="1"/>
  <p:tag name="KSO_WM_TAG_VERSION" val="1.0"/>
  <p:tag name="KSO_WM_BEAUTIFY_FLAG" val="#wm#"/>
  <p:tag name="KSO_WM_DIAGRAM_GROUP_CODE" val="l1-1"/>
  <p:tag name="KSO_WM_UNIT_PRESET_TEXT" val="CONTENTS"/>
</p:tagLst>
</file>

<file path=ppt/tags/tag201.xml><?xml version="1.0" encoding="utf-8"?>
<p:tagLst xmlns:p="http://schemas.openxmlformats.org/presentationml/2006/main">
  <p:tag name="KSO_WM_SLIDE_ID" val="custom20201654_6"/>
  <p:tag name="KSO_WM_TEMPLATE_SUBCATEGORY" val="0"/>
  <p:tag name="KSO_WM_TEMPLATE_MASTER_TYPE" val="1"/>
  <p:tag name="KSO_WM_TEMPLATE_COLOR_TYPE" val="1"/>
  <p:tag name="KSO_WM_SLIDE_TYPE" val="contents"/>
  <p:tag name="KSO_WM_SLIDE_SUBTYPE" val="diag"/>
  <p:tag name="KSO_WM_SLIDE_ITEM_CNT" val="6"/>
  <p:tag name="KSO_WM_SLIDE_INDEX" val="6"/>
  <p:tag name="KSO_WM_DIAGRAM_GROUP_CODE" val="l1-1"/>
  <p:tag name="KSO_WM_SLIDE_DIAGTYPE" val="l"/>
  <p:tag name="KSO_WM_TAG_VERSION" val="1.0"/>
  <p:tag name="KSO_WM_BEAUTIFY_FLAG" val="#wm#"/>
  <p:tag name="KSO_WM_TEMPLATE_CATEGORY" val="custom"/>
  <p:tag name="KSO_WM_TEMPLATE_INDEX" val="20201654"/>
  <p:tag name="KSO_WM_SLIDE_LAYOUT" val="a_l"/>
  <p:tag name="KSO_WM_SLIDE_LAYOUT_CNT" val="1_1"/>
</p:tagLst>
</file>

<file path=ppt/tags/tag202.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1654_8*a*1"/>
  <p:tag name="KSO_WM_TEMPLATE_CATEGORY" val="custom"/>
  <p:tag name="KSO_WM_TEMPLATE_INDEX" val="20201654"/>
  <p:tag name="KSO_WM_UNIT_LAYERLEVEL" val="1"/>
  <p:tag name="KSO_WM_TAG_VERSION" val="1.0"/>
  <p:tag name="KSO_WM_BEAUTIFY_FLAG" val="#wm#"/>
  <p:tag name="KSO_WM_UNIT_PRESET_TEXT" val="Click here to add to the title"/>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6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6_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6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6_1"/>
</p:tagLst>
</file>

<file path=ppt/tags/tag205.xml><?xml version="1.0" encoding="utf-8"?>
<p:tagLst xmlns:p="http://schemas.openxmlformats.org/presentationml/2006/main">
  <p:tag name="KSO_WM_SLIDE_ID" val="custom20201654_8"/>
  <p:tag name="KSO_WM_TEMPLATE_SUBCATEGORY" val="0"/>
  <p:tag name="KSO_WM_TEMPLATE_MASTER_TYPE" val="1"/>
  <p:tag name="KSO_WM_TEMPLATE_COLOR_TYPE" val="1"/>
  <p:tag name="KSO_WM_SLIDE_TYPE" val="text"/>
  <p:tag name="KSO_WM_SLIDE_SUBTYPE" val="picTxt"/>
  <p:tag name="KSO_WM_SLIDE_ITEM_CNT" val="0"/>
  <p:tag name="KSO_WM_SLIDE_INDEX" val="8"/>
  <p:tag name="KSO_WM_SLIDE_SIZE" val="864*443"/>
  <p:tag name="KSO_WM_SLIDE_POSITION" val="47*48"/>
  <p:tag name="KSO_WM_TAG_VERSION" val="1.0"/>
  <p:tag name="KSO_WM_BEAUTIFY_FLAG" val="#wm#"/>
  <p:tag name="KSO_WM_TEMPLATE_CATEGORY" val="custom"/>
  <p:tag name="KSO_WM_TEMPLATE_INDEX" val="20201654"/>
  <p:tag name="KSO_WM_SLIDE_LAYOUT" val="a_d_f"/>
  <p:tag name="KSO_WM_SLIDE_LAYOUT_CNT" val="1_1_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9*a*1"/>
  <p:tag name="KSO_WM_TEMPLATE_CATEGORY" val="custom"/>
  <p:tag name="KSO_WM_TEMPLATE_INDEX" val="20201654"/>
  <p:tag name="KSO_WM_UNIT_LAYERLEVEL" val="1"/>
  <p:tag name="KSO_WM_TAG_VERSION" val="1.0"/>
  <p:tag name="KSO_WM_BEAUTIFY_FLAG" val="#wm#"/>
  <p:tag name="KSO_WM_UNIT_ISCONTENTSTITLE" val="0"/>
  <p:tag name="KSO_WM_UNIT_NOCLEAR" val="0"/>
  <p:tag name="KSO_WM_UNIT_VALUE" val="26"/>
  <p:tag name="KSO_WM_UNIT_TYPE" val="a"/>
  <p:tag name="KSO_WM_UNIT_INDEX" val="1"/>
  <p:tag name="KSO_WM_UNIT_PRESET_TEXT" val="Click here to add to the title"/>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5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5_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5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5_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5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5_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210.xml><?xml version="1.0" encoding="utf-8"?>
<p:tagLst xmlns:p="http://schemas.openxmlformats.org/presentationml/2006/main">
  <p:tag name="KSO_WM_SLIDE_ID" val="custom20201654_9"/>
  <p:tag name="KSO_WM_TEMPLATE_SUBCATEGORY" val="0"/>
  <p:tag name="KSO_WM_TEMPLATE_MASTER_TYPE" val="1"/>
  <p:tag name="KSO_WM_TEMPLATE_COLOR_TYPE" val="1"/>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1654"/>
  <p:tag name="KSO_WM_SLIDE_LAYOUT" val="a_f"/>
  <p:tag name="KSO_WM_SLIDE_LAYOUT_CNT" val="1_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9*a*1"/>
  <p:tag name="KSO_WM_TEMPLATE_CATEGORY" val="custom"/>
  <p:tag name="KSO_WM_TEMPLATE_INDEX" val="20201654"/>
  <p:tag name="KSO_WM_UNIT_LAYERLEVEL" val="1"/>
  <p:tag name="KSO_WM_TAG_VERSION" val="1.0"/>
  <p:tag name="KSO_WM_BEAUTIFY_FLAG" val="#wm#"/>
  <p:tag name="KSO_WM_UNIT_ISCONTENTSTITLE" val="0"/>
  <p:tag name="KSO_WM_UNIT_NOCLEAR" val="0"/>
  <p:tag name="KSO_WM_UNIT_VALUE" val="26"/>
  <p:tag name="KSO_WM_UNIT_TYPE" val="a"/>
  <p:tag name="KSO_WM_UNIT_INDEX" val="1"/>
  <p:tag name="KSO_WM_UNIT_PRESET_TEXT" val="Click here to add to the title"/>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5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5_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5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5_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654_6*l_h_i*1_5_1"/>
  <p:tag name="KSO_WM_TEMPLATE_CATEGORY" val="custom"/>
  <p:tag name="KSO_WM_TEMPLATE_INDEX" val="20201654"/>
  <p:tag name="KSO_WM_UNIT_LAYERLEVEL" val="1_1_1"/>
  <p:tag name="KSO_WM_TAG_VERSION" val="1.0"/>
  <p:tag name="KSO_WM_BEAUTIFY_FLAG" val="#wm#"/>
  <p:tag name="KSO_WM_DIAGRAM_GROUP_CODE" val="l1-1"/>
  <p:tag name="KSO_WM_UNIT_TYPE" val="l_h_i"/>
  <p:tag name="KSO_WM_UNIT_INDEX" val="1_5_1"/>
</p:tagLst>
</file>

<file path=ppt/tags/tag215.xml><?xml version="1.0" encoding="utf-8"?>
<p:tagLst xmlns:p="http://schemas.openxmlformats.org/presentationml/2006/main">
  <p:tag name="KSO_WM_SLIDE_ID" val="custom20201654_9"/>
  <p:tag name="KSO_WM_TEMPLATE_SUBCATEGORY" val="0"/>
  <p:tag name="KSO_WM_TEMPLATE_MASTER_TYPE" val="1"/>
  <p:tag name="KSO_WM_TEMPLATE_COLOR_TYPE" val="1"/>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1654"/>
  <p:tag name="KSO_WM_SLIDE_LAYOUT" val="a_f"/>
  <p:tag name="KSO_WM_SLIDE_LAYOUT_CNT" val="1_1"/>
</p:tagLst>
</file>

<file path=ppt/tags/tag216.xml><?xml version="1.0" encoding="utf-8"?>
<p:tagLst xmlns:p="http://schemas.openxmlformats.org/presentationml/2006/main">
  <p:tag name="KSO_WM_SLIDE_ID" val="custom20201654_6"/>
  <p:tag name="KSO_WM_TEMPLATE_SUBCATEGORY" val="0"/>
  <p:tag name="KSO_WM_TEMPLATE_MASTER_TYPE" val="1"/>
  <p:tag name="KSO_WM_TEMPLATE_COLOR_TYPE" val="1"/>
  <p:tag name="KSO_WM_SLIDE_TYPE" val="contents"/>
  <p:tag name="KSO_WM_SLIDE_SUBTYPE" val="diag"/>
  <p:tag name="KSO_WM_SLIDE_ITEM_CNT" val="6"/>
  <p:tag name="KSO_WM_SLIDE_INDEX" val="6"/>
  <p:tag name="KSO_WM_DIAGRAM_GROUP_CODE" val="l1-1"/>
  <p:tag name="KSO_WM_SLIDE_DIAGTYPE" val="l"/>
  <p:tag name="KSO_WM_TAG_VERSION" val="1.0"/>
  <p:tag name="KSO_WM_BEAUTIFY_FLAG" val="#wm#"/>
  <p:tag name="KSO_WM_TEMPLATE_CATEGORY" val="custom"/>
  <p:tag name="KSO_WM_TEMPLATE_INDEX" val="20201654"/>
  <p:tag name="KSO_WM_SLIDE_LAYOUT" val="a_l"/>
  <p:tag name="KSO_WM_SLIDE_LAYOUT_CNT" val="1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1"/>
  <p:tag name="KSO_WM_UNIT_LAYERLEVEL" val="1"/>
  <p:tag name="KSO_WM_TAG_VERSION" val="1.0"/>
  <p:tag name="KSO_WM_BEAUTIFY_FLAG" val="#wm#"/>
  <p:tag name="KSO_WM_SLIDE_BACKGROUND_TYPE" val="frame"/>
  <p:tag name="KSO_WM_SLIDE_BK_DARK_LIGHT"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 name="KSO_WM_SLIDE_BACKGROUND_TYPE" val="leftRight"/>
  <p:tag name="KSO_WM_SLIDE_BK_DARK_LIGHT"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 name="KSO_WM_SLIDE_BACKGROUND_TYPE" val="topBottom"/>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 name="KSO_WM_SLIDE_BACKGROUND_TYPE" val="bottomTop"/>
  <p:tag name="KSO_WM_SLIDE_BK_DARK_LIGHT"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1"/>
</p:tagLst>
</file>

<file path=ppt/theme/theme1.xml><?xml version="1.0" encoding="utf-8"?>
<a:theme xmlns:a="http://schemas.openxmlformats.org/drawingml/2006/main" name="Office 主题​​">
  <a:themeElements>
    <a:clrScheme name="A20201654">
      <a:dk1>
        <a:srgbClr val="000000"/>
      </a:dk1>
      <a:lt1>
        <a:srgbClr val="FFFFFF"/>
      </a:lt1>
      <a:dk2>
        <a:srgbClr val="475577"/>
      </a:dk2>
      <a:lt2>
        <a:srgbClr val="57668D"/>
      </a:lt2>
      <a:accent1>
        <a:srgbClr val="ECBD5E"/>
      </a:accent1>
      <a:accent2>
        <a:srgbClr val="D3C86B"/>
      </a:accent2>
      <a:accent3>
        <a:srgbClr val="BCD476"/>
      </a:accent3>
      <a:accent4>
        <a:srgbClr val="A8E28E"/>
      </a:accent4>
      <a:accent5>
        <a:srgbClr val="8BE8A2"/>
      </a:accent5>
      <a:accent6>
        <a:srgbClr val="74EFBF"/>
      </a:accent6>
      <a:hlink>
        <a:srgbClr val="0563C1"/>
      </a:hlink>
      <a:folHlink>
        <a:srgbClr val="954D72"/>
      </a:folHlink>
    </a:clrScheme>
    <a:fontScheme name="自定义 2">
      <a:majorFont>
        <a:latin typeface="Arial"/>
        <a:ea typeface="Arial"/>
        <a:cs typeface=""/>
      </a:majorFont>
      <a:minorFont>
        <a:latin typeface="Arial"/>
        <a:ea typeface="Ari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Ari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Ari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Ari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Ari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20201654">
    <a:dk1>
      <a:srgbClr val="000000"/>
    </a:dk1>
    <a:lt1>
      <a:srgbClr val="FFFFFF"/>
    </a:lt1>
    <a:dk2>
      <a:srgbClr val="475577"/>
    </a:dk2>
    <a:lt2>
      <a:srgbClr val="57668D"/>
    </a:lt2>
    <a:accent1>
      <a:srgbClr val="ECBD5E"/>
    </a:accent1>
    <a:accent2>
      <a:srgbClr val="D3C86B"/>
    </a:accent2>
    <a:accent3>
      <a:srgbClr val="BCD476"/>
    </a:accent3>
    <a:accent4>
      <a:srgbClr val="A8E28E"/>
    </a:accent4>
    <a:accent5>
      <a:srgbClr val="8BE8A2"/>
    </a:accent5>
    <a:accent6>
      <a:srgbClr val="74EFBF"/>
    </a:accent6>
    <a:hlink>
      <a:srgbClr val="0563C1"/>
    </a:hlink>
    <a:folHlink>
      <a:srgbClr val="954D72"/>
    </a:folHlink>
  </a:clrScheme>
</a:themeOverride>
</file>

<file path=ppt/theme/themeOverride2.xml><?xml version="1.0" encoding="utf-8"?>
<a:themeOverride xmlns:a="http://schemas.openxmlformats.org/drawingml/2006/main">
  <a:clrScheme name="A20201654">
    <a:dk1>
      <a:srgbClr val="000000"/>
    </a:dk1>
    <a:lt1>
      <a:srgbClr val="FFFFFF"/>
    </a:lt1>
    <a:dk2>
      <a:srgbClr val="475577"/>
    </a:dk2>
    <a:lt2>
      <a:srgbClr val="57668D"/>
    </a:lt2>
    <a:accent1>
      <a:srgbClr val="ECBD5E"/>
    </a:accent1>
    <a:accent2>
      <a:srgbClr val="D3C86B"/>
    </a:accent2>
    <a:accent3>
      <a:srgbClr val="BCD476"/>
    </a:accent3>
    <a:accent4>
      <a:srgbClr val="A8E28E"/>
    </a:accent4>
    <a:accent5>
      <a:srgbClr val="8BE8A2"/>
    </a:accent5>
    <a:accent6>
      <a:srgbClr val="74EFBF"/>
    </a:accent6>
    <a:hlink>
      <a:srgbClr val="0563C1"/>
    </a:hlink>
    <a:folHlink>
      <a:srgbClr val="954D72"/>
    </a:folHlink>
  </a:clrScheme>
</a:themeOverride>
</file>

<file path=ppt/theme/themeOverride3.xml><?xml version="1.0" encoding="utf-8"?>
<a:themeOverride xmlns:a="http://schemas.openxmlformats.org/drawingml/2006/main">
  <a:clrScheme name="A20201654">
    <a:dk1>
      <a:srgbClr val="000000"/>
    </a:dk1>
    <a:lt1>
      <a:srgbClr val="FFFFFF"/>
    </a:lt1>
    <a:dk2>
      <a:srgbClr val="475577"/>
    </a:dk2>
    <a:lt2>
      <a:srgbClr val="57668D"/>
    </a:lt2>
    <a:accent1>
      <a:srgbClr val="ECBD5E"/>
    </a:accent1>
    <a:accent2>
      <a:srgbClr val="D3C86B"/>
    </a:accent2>
    <a:accent3>
      <a:srgbClr val="BCD476"/>
    </a:accent3>
    <a:accent4>
      <a:srgbClr val="A8E28E"/>
    </a:accent4>
    <a:accent5>
      <a:srgbClr val="8BE8A2"/>
    </a:accent5>
    <a:accent6>
      <a:srgbClr val="74EFBF"/>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11916</Words>
  <Application>WPS Presentation</Application>
  <PresentationFormat>宽屏</PresentationFormat>
  <Paragraphs>171</Paragraphs>
  <Slides>17</Slides>
  <Notes>15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SimSun</vt:lpstr>
      <vt:lpstr>Wingdings</vt:lpstr>
      <vt:lpstr>幼圆</vt:lpstr>
      <vt:lpstr>Arial Rounded MT Bold</vt:lpstr>
      <vt:lpstr>Malgun Gothic</vt:lpstr>
      <vt:lpstr>Bahnschrift Light</vt:lpstr>
      <vt:lpstr>Segoe UI</vt:lpstr>
      <vt:lpstr>Microsoft YaHei</vt:lpstr>
      <vt:lpstr>Arial Unicode MS</vt:lpstr>
      <vt:lpstr>Office 主题​​</vt:lpstr>
      <vt:lpstr>ESL GAMES</vt:lpstr>
      <vt:lpstr>PowerPoint 演示文稿</vt:lpstr>
      <vt:lpstr>PowerPoint 演示文稿</vt:lpstr>
      <vt:lpstr>As well as this...</vt:lpstr>
      <vt:lpstr>Moreover...</vt:lpstr>
      <vt:lpstr>Finally..</vt:lpstr>
      <vt:lpstr>PowerPoint 演示文稿</vt:lpstr>
      <vt:lpstr>PowerPoint 演示文稿</vt:lpstr>
      <vt:lpstr>Identify and Understand your students</vt:lpstr>
      <vt:lpstr>Know your students!</vt:lpstr>
      <vt:lpstr>PowerPoint 演示文稿</vt:lpstr>
      <vt:lpstr>AS WELL AS THIS...</vt:lpstr>
      <vt:lpstr>PowerPoint 演示文稿</vt:lpstr>
      <vt:lpstr>PowerPoint 演示文稿</vt:lpstr>
      <vt:lpstr>AS WELL AS THIS...</vt:lpstr>
      <vt:lpstr>finally...</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firea</cp:lastModifiedBy>
  <cp:revision>138</cp:revision>
  <dcterms:created xsi:type="dcterms:W3CDTF">2019-07-31T03:39:00Z</dcterms:created>
  <dcterms:modified xsi:type="dcterms:W3CDTF">2020-04-23T07:46:51Z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1033-11.2.0.9281</vt:lpwstr>
  </property>
</Properties>
</file>