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987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borah Ashby" userId="55bb1913-147d-4c46-bb06-2645ca51e1a7" providerId="ADAL" clId="{FDE432DD-8F29-4605-8AE0-9544B914BA70}"/>
    <pc:docChg chg="modSld sldOrd">
      <pc:chgData name="Deborah Ashby" userId="55bb1913-147d-4c46-bb06-2645ca51e1a7" providerId="ADAL" clId="{FDE432DD-8F29-4605-8AE0-9544B914BA70}" dt="2019-06-12T17:01:05.440" v="91" actId="18131"/>
      <pc:docMkLst>
        <pc:docMk/>
      </pc:docMkLst>
      <pc:sldChg chg="ord">
        <pc:chgData name="Deborah Ashby" userId="55bb1913-147d-4c46-bb06-2645ca51e1a7" providerId="ADAL" clId="{FDE432DD-8F29-4605-8AE0-9544B914BA70}" dt="2019-06-22T16:07:01.121" v="88"/>
        <pc:sldMkLst>
          <pc:docMk/>
          <pc:sldMk cId="3080925069" sldId="258"/>
        </pc:sldMkLst>
      </pc:sldChg>
      <pc:sldChg chg="modNotesTx">
        <pc:chgData name="Deborah Ashby" userId="55bb1913-147d-4c46-bb06-2645ca51e1a7" providerId="ADAL" clId="{FDE432DD-8F29-4605-8AE0-9544B914BA70}" dt="2019-06-22T16:05:11.478" v="86" actId="6549"/>
        <pc:sldMkLst>
          <pc:docMk/>
          <pc:sldMk cId="1065075150" sldId="259"/>
        </pc:sldMkLst>
      </pc:sldChg>
      <pc:sldChg chg="modSp">
        <pc:chgData name="Deborah Ashby" userId="55bb1913-147d-4c46-bb06-2645ca51e1a7" providerId="ADAL" clId="{FDE432DD-8F29-4605-8AE0-9544B914BA70}" dt="2019-06-22T13:59:46.457" v="0" actId="339"/>
        <pc:sldMkLst>
          <pc:docMk/>
          <pc:sldMk cId="40883734" sldId="261"/>
        </pc:sldMkLst>
        <pc:graphicFrameChg chg="modGraphic">
          <ac:chgData name="Deborah Ashby" userId="55bb1913-147d-4c46-bb06-2645ca51e1a7" providerId="ADAL" clId="{FDE432DD-8F29-4605-8AE0-9544B914BA70}" dt="2019-06-22T13:59:46.457" v="0" actId="339"/>
          <ac:graphicFrameMkLst>
            <pc:docMk/>
            <pc:sldMk cId="40883734" sldId="261"/>
            <ac:graphicFrameMk id="5" creationId="{71A64193-BFB2-4A70-8C3A-648B838A455B}"/>
          </ac:graphicFrameMkLst>
        </pc:graphicFrameChg>
      </pc:sldChg>
      <pc:sldChg chg="modSp">
        <pc:chgData name="Deborah Ashby" userId="55bb1913-147d-4c46-bb06-2645ca51e1a7" providerId="ADAL" clId="{FDE432DD-8F29-4605-8AE0-9544B914BA70}" dt="2019-06-12T17:01:05.440" v="91" actId="18131"/>
        <pc:sldMkLst>
          <pc:docMk/>
          <pc:sldMk cId="4126224363" sldId="263"/>
        </pc:sldMkLst>
        <pc:graphicFrameChg chg="mod">
          <ac:chgData name="Deborah Ashby" userId="55bb1913-147d-4c46-bb06-2645ca51e1a7" providerId="ADAL" clId="{FDE432DD-8F29-4605-8AE0-9544B914BA70}" dt="2019-06-12T17:01:05.440" v="91" actId="18131"/>
          <ac:graphicFrameMkLst>
            <pc:docMk/>
            <pc:sldMk cId="4126224363" sldId="263"/>
            <ac:graphicFrameMk id="4" creationId="{10DD7A3C-6424-419A-8FAF-EB4A1FC99B29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19533201063852"/>
          <c:y val="3.7657992565055767E-2"/>
          <c:w val="0.87004823730273606"/>
          <c:h val="0.657760442584082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Thailand</c:v>
                </c:pt>
                <c:pt idx="1">
                  <c:v>Italy</c:v>
                </c:pt>
                <c:pt idx="2">
                  <c:v>Sri Lanka</c:v>
                </c:pt>
                <c:pt idx="3">
                  <c:v>Bali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75000</c:v>
                </c:pt>
                <c:pt idx="1">
                  <c:v>60000</c:v>
                </c:pt>
                <c:pt idx="2">
                  <c:v>50000</c:v>
                </c:pt>
                <c:pt idx="3">
                  <c:v>46000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BB-416E-A461-FFFFCA90F6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Thailand</c:v>
                </c:pt>
                <c:pt idx="1">
                  <c:v>Italy</c:v>
                </c:pt>
                <c:pt idx="2">
                  <c:v>Sri Lanka</c:v>
                </c:pt>
                <c:pt idx="3">
                  <c:v>Bali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80000</c:v>
                </c:pt>
                <c:pt idx="1">
                  <c:v>72000</c:v>
                </c:pt>
                <c:pt idx="2">
                  <c:v>45000</c:v>
                </c:pt>
                <c:pt idx="3">
                  <c:v>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BB-416E-A461-FFFFCA90F63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Thailand</c:v>
                </c:pt>
                <c:pt idx="1">
                  <c:v>Italy</c:v>
                </c:pt>
                <c:pt idx="2">
                  <c:v>Sri Lanka</c:v>
                </c:pt>
                <c:pt idx="3">
                  <c:v>Bali</c:v>
                </c:pt>
              </c:strCache>
            </c:strRef>
          </c:cat>
          <c:val>
            <c:numRef>
              <c:f>Sheet1!$D$2:$D$5</c:f>
              <c:numCache>
                <c:formatCode>#,##0</c:formatCode>
                <c:ptCount val="4"/>
                <c:pt idx="0">
                  <c:v>85000</c:v>
                </c:pt>
                <c:pt idx="1">
                  <c:v>75000</c:v>
                </c:pt>
                <c:pt idx="2">
                  <c:v>60000</c:v>
                </c:pt>
                <c:pt idx="3">
                  <c:v>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BB-416E-A461-FFFFCA90F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771232"/>
        <c:axId val="650763688"/>
      </c:barChart>
      <c:catAx>
        <c:axId val="650771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Countries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763688"/>
        <c:crosses val="autoZero"/>
        <c:auto val="1"/>
        <c:lblAlgn val="ctr"/>
        <c:lblOffset val="100"/>
        <c:noMultiLvlLbl val="0"/>
      </c:catAx>
      <c:valAx>
        <c:axId val="650763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Total Sales ($)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771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635217-34C1-4843-ADBE-740429817DF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FEBE132-6B84-418A-B904-1574D56C7250}">
      <dgm:prSet phldrT="[Text]"/>
      <dgm:spPr/>
      <dgm:t>
        <a:bodyPr/>
        <a:lstStyle/>
        <a:p>
          <a:r>
            <a:rPr lang="en-US" dirty="0"/>
            <a:t>Select Destination</a:t>
          </a:r>
        </a:p>
      </dgm:t>
    </dgm:pt>
    <dgm:pt modelId="{07773942-2876-40F6-9774-2846094CAF49}" type="parTrans" cxnId="{E42432BA-E4A7-42DA-B10E-8A147B27A171}">
      <dgm:prSet/>
      <dgm:spPr/>
      <dgm:t>
        <a:bodyPr/>
        <a:lstStyle/>
        <a:p>
          <a:endParaRPr lang="en-US"/>
        </a:p>
      </dgm:t>
    </dgm:pt>
    <dgm:pt modelId="{D2F8F39C-4080-45C7-9555-FCF84BC145B6}" type="sibTrans" cxnId="{E42432BA-E4A7-42DA-B10E-8A147B27A171}">
      <dgm:prSet/>
      <dgm:spPr/>
      <dgm:t>
        <a:bodyPr/>
        <a:lstStyle/>
        <a:p>
          <a:endParaRPr lang="en-US"/>
        </a:p>
      </dgm:t>
    </dgm:pt>
    <dgm:pt modelId="{96CC766C-4201-4413-B672-C9F9C484CC3E}">
      <dgm:prSet phldrT="[Text]"/>
      <dgm:spPr/>
      <dgm:t>
        <a:bodyPr/>
        <a:lstStyle/>
        <a:p>
          <a:r>
            <a:rPr lang="en-US" dirty="0"/>
            <a:t>Complete online form</a:t>
          </a:r>
        </a:p>
      </dgm:t>
    </dgm:pt>
    <dgm:pt modelId="{C3AAE700-FE0D-4BED-9C95-B5E27956607F}" type="parTrans" cxnId="{172ED58E-04BC-4E28-A706-D598F246780D}">
      <dgm:prSet/>
      <dgm:spPr/>
      <dgm:t>
        <a:bodyPr/>
        <a:lstStyle/>
        <a:p>
          <a:endParaRPr lang="en-US"/>
        </a:p>
      </dgm:t>
    </dgm:pt>
    <dgm:pt modelId="{2D0C04DC-ADA3-4F5D-A357-9C51B6968951}" type="sibTrans" cxnId="{172ED58E-04BC-4E28-A706-D598F246780D}">
      <dgm:prSet/>
      <dgm:spPr/>
      <dgm:t>
        <a:bodyPr/>
        <a:lstStyle/>
        <a:p>
          <a:endParaRPr lang="en-US"/>
        </a:p>
      </dgm:t>
    </dgm:pt>
    <dgm:pt modelId="{EE09D74D-0448-4795-AE32-041A270F33F5}">
      <dgm:prSet phldrT="[Text]"/>
      <dgm:spPr/>
      <dgm:t>
        <a:bodyPr/>
        <a:lstStyle/>
        <a:p>
          <a:r>
            <a:rPr lang="en-US" dirty="0"/>
            <a:t>Pay deposit</a:t>
          </a:r>
        </a:p>
      </dgm:t>
    </dgm:pt>
    <dgm:pt modelId="{991C7FAF-4A41-4BA6-A8B5-28B614F05666}" type="parTrans" cxnId="{4698D229-F7C7-4C13-8F67-D620C7EDE6E0}">
      <dgm:prSet/>
      <dgm:spPr/>
      <dgm:t>
        <a:bodyPr/>
        <a:lstStyle/>
        <a:p>
          <a:endParaRPr lang="en-US"/>
        </a:p>
      </dgm:t>
    </dgm:pt>
    <dgm:pt modelId="{ECC2788E-293E-414A-9E41-1EC8E5F07E61}" type="sibTrans" cxnId="{4698D229-F7C7-4C13-8F67-D620C7EDE6E0}">
      <dgm:prSet/>
      <dgm:spPr/>
      <dgm:t>
        <a:bodyPr/>
        <a:lstStyle/>
        <a:p>
          <a:endParaRPr lang="en-US"/>
        </a:p>
      </dgm:t>
    </dgm:pt>
    <dgm:pt modelId="{2F7E177F-B22E-47F8-AC79-984840121F43}">
      <dgm:prSet/>
      <dgm:spPr/>
      <dgm:t>
        <a:bodyPr/>
        <a:lstStyle/>
        <a:p>
          <a:r>
            <a:rPr lang="en-US" dirty="0"/>
            <a:t>Pay Balance 90 days before departure</a:t>
          </a:r>
        </a:p>
      </dgm:t>
    </dgm:pt>
    <dgm:pt modelId="{F08B85B5-BB3E-4016-ADA1-9A29CE093DF9}" type="parTrans" cxnId="{2A8E2EBE-2997-4CAB-A032-2622B07A25BD}">
      <dgm:prSet/>
      <dgm:spPr/>
      <dgm:t>
        <a:bodyPr/>
        <a:lstStyle/>
        <a:p>
          <a:endParaRPr lang="en-US"/>
        </a:p>
      </dgm:t>
    </dgm:pt>
    <dgm:pt modelId="{60002601-B021-48B6-8BB6-49BFBA18EBF9}" type="sibTrans" cxnId="{2A8E2EBE-2997-4CAB-A032-2622B07A25BD}">
      <dgm:prSet/>
      <dgm:spPr/>
      <dgm:t>
        <a:bodyPr/>
        <a:lstStyle/>
        <a:p>
          <a:endParaRPr lang="en-US"/>
        </a:p>
      </dgm:t>
    </dgm:pt>
    <dgm:pt modelId="{C0B9687F-6E8D-410C-9CAC-7AB4A51F93EF}" type="pres">
      <dgm:prSet presAssocID="{0C635217-34C1-4843-ADBE-740429817DF5}" presName="Name0" presStyleCnt="0">
        <dgm:presLayoutVars>
          <dgm:dir/>
          <dgm:resizeHandles val="exact"/>
        </dgm:presLayoutVars>
      </dgm:prSet>
      <dgm:spPr/>
    </dgm:pt>
    <dgm:pt modelId="{943F8057-EC49-47EA-AF13-896E655DF948}" type="pres">
      <dgm:prSet presAssocID="{BFEBE132-6B84-418A-B904-1574D56C7250}" presName="node" presStyleLbl="node1" presStyleIdx="0" presStyleCnt="4">
        <dgm:presLayoutVars>
          <dgm:bulletEnabled val="1"/>
        </dgm:presLayoutVars>
      </dgm:prSet>
      <dgm:spPr/>
    </dgm:pt>
    <dgm:pt modelId="{EEAB55B0-51B7-41EB-A786-D9B6E6EFA57B}" type="pres">
      <dgm:prSet presAssocID="{D2F8F39C-4080-45C7-9555-FCF84BC145B6}" presName="sibTrans" presStyleLbl="sibTrans2D1" presStyleIdx="0" presStyleCnt="3"/>
      <dgm:spPr/>
    </dgm:pt>
    <dgm:pt modelId="{C7E48677-2945-424B-930F-CFCBA8632467}" type="pres">
      <dgm:prSet presAssocID="{D2F8F39C-4080-45C7-9555-FCF84BC145B6}" presName="connectorText" presStyleLbl="sibTrans2D1" presStyleIdx="0" presStyleCnt="3"/>
      <dgm:spPr/>
    </dgm:pt>
    <dgm:pt modelId="{D5FEC852-E709-4400-A208-42A4DDB12ADD}" type="pres">
      <dgm:prSet presAssocID="{96CC766C-4201-4413-B672-C9F9C484CC3E}" presName="node" presStyleLbl="node1" presStyleIdx="1" presStyleCnt="4">
        <dgm:presLayoutVars>
          <dgm:bulletEnabled val="1"/>
        </dgm:presLayoutVars>
      </dgm:prSet>
      <dgm:spPr/>
    </dgm:pt>
    <dgm:pt modelId="{E4290D7D-EC9A-439A-8C2B-A9B453E8EE76}" type="pres">
      <dgm:prSet presAssocID="{2D0C04DC-ADA3-4F5D-A357-9C51B6968951}" presName="sibTrans" presStyleLbl="sibTrans2D1" presStyleIdx="1" presStyleCnt="3"/>
      <dgm:spPr/>
    </dgm:pt>
    <dgm:pt modelId="{1C6FA8F3-C358-4AEB-BFE5-B93CC6FB76E8}" type="pres">
      <dgm:prSet presAssocID="{2D0C04DC-ADA3-4F5D-A357-9C51B6968951}" presName="connectorText" presStyleLbl="sibTrans2D1" presStyleIdx="1" presStyleCnt="3"/>
      <dgm:spPr/>
    </dgm:pt>
    <dgm:pt modelId="{3B0F2CEC-A18E-47A4-8B1F-DFAA5FC22FBB}" type="pres">
      <dgm:prSet presAssocID="{EE09D74D-0448-4795-AE32-041A270F33F5}" presName="node" presStyleLbl="node1" presStyleIdx="2" presStyleCnt="4">
        <dgm:presLayoutVars>
          <dgm:bulletEnabled val="1"/>
        </dgm:presLayoutVars>
      </dgm:prSet>
      <dgm:spPr/>
    </dgm:pt>
    <dgm:pt modelId="{E3510380-8F76-49B6-AC71-558BC801C860}" type="pres">
      <dgm:prSet presAssocID="{ECC2788E-293E-414A-9E41-1EC8E5F07E61}" presName="sibTrans" presStyleLbl="sibTrans2D1" presStyleIdx="2" presStyleCnt="3"/>
      <dgm:spPr/>
    </dgm:pt>
    <dgm:pt modelId="{BE0D9BF8-57EC-4C79-AB44-6C6A365E72F2}" type="pres">
      <dgm:prSet presAssocID="{ECC2788E-293E-414A-9E41-1EC8E5F07E61}" presName="connectorText" presStyleLbl="sibTrans2D1" presStyleIdx="2" presStyleCnt="3"/>
      <dgm:spPr/>
    </dgm:pt>
    <dgm:pt modelId="{C26FEBC9-A399-47C0-9DCC-06DB75318003}" type="pres">
      <dgm:prSet presAssocID="{2F7E177F-B22E-47F8-AC79-984840121F43}" presName="node" presStyleLbl="node1" presStyleIdx="3" presStyleCnt="4">
        <dgm:presLayoutVars>
          <dgm:bulletEnabled val="1"/>
        </dgm:presLayoutVars>
      </dgm:prSet>
      <dgm:spPr/>
    </dgm:pt>
  </dgm:ptLst>
  <dgm:cxnLst>
    <dgm:cxn modelId="{C03DB71C-36CD-4A70-A8A7-E37CAA8E5FEE}" type="presOf" srcId="{D2F8F39C-4080-45C7-9555-FCF84BC145B6}" destId="{C7E48677-2945-424B-930F-CFCBA8632467}" srcOrd="1" destOrd="0" presId="urn:microsoft.com/office/officeart/2005/8/layout/process1"/>
    <dgm:cxn modelId="{BB741227-32DA-489C-8D0A-25DB0E0D3B07}" type="presOf" srcId="{EE09D74D-0448-4795-AE32-041A270F33F5}" destId="{3B0F2CEC-A18E-47A4-8B1F-DFAA5FC22FBB}" srcOrd="0" destOrd="0" presId="urn:microsoft.com/office/officeart/2005/8/layout/process1"/>
    <dgm:cxn modelId="{4698D229-F7C7-4C13-8F67-D620C7EDE6E0}" srcId="{0C635217-34C1-4843-ADBE-740429817DF5}" destId="{EE09D74D-0448-4795-AE32-041A270F33F5}" srcOrd="2" destOrd="0" parTransId="{991C7FAF-4A41-4BA6-A8B5-28B614F05666}" sibTransId="{ECC2788E-293E-414A-9E41-1EC8E5F07E61}"/>
    <dgm:cxn modelId="{557A732E-A614-430F-A058-A60DB20E4380}" type="presOf" srcId="{96CC766C-4201-4413-B672-C9F9C484CC3E}" destId="{D5FEC852-E709-4400-A208-42A4DDB12ADD}" srcOrd="0" destOrd="0" presId="urn:microsoft.com/office/officeart/2005/8/layout/process1"/>
    <dgm:cxn modelId="{57670966-0D7D-4C77-8919-85605A8AACC5}" type="presOf" srcId="{ECC2788E-293E-414A-9E41-1EC8E5F07E61}" destId="{BE0D9BF8-57EC-4C79-AB44-6C6A365E72F2}" srcOrd="1" destOrd="0" presId="urn:microsoft.com/office/officeart/2005/8/layout/process1"/>
    <dgm:cxn modelId="{05926B8B-FA23-4527-A045-C06EE82100F8}" type="presOf" srcId="{D2F8F39C-4080-45C7-9555-FCF84BC145B6}" destId="{EEAB55B0-51B7-41EB-A786-D9B6E6EFA57B}" srcOrd="0" destOrd="0" presId="urn:microsoft.com/office/officeart/2005/8/layout/process1"/>
    <dgm:cxn modelId="{172ED58E-04BC-4E28-A706-D598F246780D}" srcId="{0C635217-34C1-4843-ADBE-740429817DF5}" destId="{96CC766C-4201-4413-B672-C9F9C484CC3E}" srcOrd="1" destOrd="0" parTransId="{C3AAE700-FE0D-4BED-9C95-B5E27956607F}" sibTransId="{2D0C04DC-ADA3-4F5D-A357-9C51B6968951}"/>
    <dgm:cxn modelId="{B2B35E92-6436-4311-9F9F-2BDA18F2DAB8}" type="presOf" srcId="{ECC2788E-293E-414A-9E41-1EC8E5F07E61}" destId="{E3510380-8F76-49B6-AC71-558BC801C860}" srcOrd="0" destOrd="0" presId="urn:microsoft.com/office/officeart/2005/8/layout/process1"/>
    <dgm:cxn modelId="{1890EB96-1FE7-43FF-8776-9F3724E241E7}" type="presOf" srcId="{2D0C04DC-ADA3-4F5D-A357-9C51B6968951}" destId="{E4290D7D-EC9A-439A-8C2B-A9B453E8EE76}" srcOrd="0" destOrd="0" presId="urn:microsoft.com/office/officeart/2005/8/layout/process1"/>
    <dgm:cxn modelId="{82AF40A0-E2A8-445D-941C-749CFCDCDFEA}" type="presOf" srcId="{BFEBE132-6B84-418A-B904-1574D56C7250}" destId="{943F8057-EC49-47EA-AF13-896E655DF948}" srcOrd="0" destOrd="0" presId="urn:microsoft.com/office/officeart/2005/8/layout/process1"/>
    <dgm:cxn modelId="{88E4B1A3-2514-451D-B2FF-16EA512E6332}" type="presOf" srcId="{2F7E177F-B22E-47F8-AC79-984840121F43}" destId="{C26FEBC9-A399-47C0-9DCC-06DB75318003}" srcOrd="0" destOrd="0" presId="urn:microsoft.com/office/officeart/2005/8/layout/process1"/>
    <dgm:cxn modelId="{E42432BA-E4A7-42DA-B10E-8A147B27A171}" srcId="{0C635217-34C1-4843-ADBE-740429817DF5}" destId="{BFEBE132-6B84-418A-B904-1574D56C7250}" srcOrd="0" destOrd="0" parTransId="{07773942-2876-40F6-9774-2846094CAF49}" sibTransId="{D2F8F39C-4080-45C7-9555-FCF84BC145B6}"/>
    <dgm:cxn modelId="{2A8E2EBE-2997-4CAB-A032-2622B07A25BD}" srcId="{0C635217-34C1-4843-ADBE-740429817DF5}" destId="{2F7E177F-B22E-47F8-AC79-984840121F43}" srcOrd="3" destOrd="0" parTransId="{F08B85B5-BB3E-4016-ADA1-9A29CE093DF9}" sibTransId="{60002601-B021-48B6-8BB6-49BFBA18EBF9}"/>
    <dgm:cxn modelId="{D3B169BE-A39B-4E22-B5ED-9FB1E6A5D7E2}" type="presOf" srcId="{2D0C04DC-ADA3-4F5D-A357-9C51B6968951}" destId="{1C6FA8F3-C358-4AEB-BFE5-B93CC6FB76E8}" srcOrd="1" destOrd="0" presId="urn:microsoft.com/office/officeart/2005/8/layout/process1"/>
    <dgm:cxn modelId="{CD26C0BE-D10E-4E7E-B0CB-159B86CD2D08}" type="presOf" srcId="{0C635217-34C1-4843-ADBE-740429817DF5}" destId="{C0B9687F-6E8D-410C-9CAC-7AB4A51F93EF}" srcOrd="0" destOrd="0" presId="urn:microsoft.com/office/officeart/2005/8/layout/process1"/>
    <dgm:cxn modelId="{A620F1A8-DB1A-49CA-8C42-A7A5B9C82362}" type="presParOf" srcId="{C0B9687F-6E8D-410C-9CAC-7AB4A51F93EF}" destId="{943F8057-EC49-47EA-AF13-896E655DF948}" srcOrd="0" destOrd="0" presId="urn:microsoft.com/office/officeart/2005/8/layout/process1"/>
    <dgm:cxn modelId="{15744F6A-6B17-4169-B4B6-BA221C08B3C4}" type="presParOf" srcId="{C0B9687F-6E8D-410C-9CAC-7AB4A51F93EF}" destId="{EEAB55B0-51B7-41EB-A786-D9B6E6EFA57B}" srcOrd="1" destOrd="0" presId="urn:microsoft.com/office/officeart/2005/8/layout/process1"/>
    <dgm:cxn modelId="{A44048F2-3A31-4BCF-89CA-028BD6BA33CF}" type="presParOf" srcId="{EEAB55B0-51B7-41EB-A786-D9B6E6EFA57B}" destId="{C7E48677-2945-424B-930F-CFCBA8632467}" srcOrd="0" destOrd="0" presId="urn:microsoft.com/office/officeart/2005/8/layout/process1"/>
    <dgm:cxn modelId="{26BBB3B0-F2D8-4D82-8DCE-28634C0B9E76}" type="presParOf" srcId="{C0B9687F-6E8D-410C-9CAC-7AB4A51F93EF}" destId="{D5FEC852-E709-4400-A208-42A4DDB12ADD}" srcOrd="2" destOrd="0" presId="urn:microsoft.com/office/officeart/2005/8/layout/process1"/>
    <dgm:cxn modelId="{1795595D-274C-498A-9876-5076B1079AE7}" type="presParOf" srcId="{C0B9687F-6E8D-410C-9CAC-7AB4A51F93EF}" destId="{E4290D7D-EC9A-439A-8C2B-A9B453E8EE76}" srcOrd="3" destOrd="0" presId="urn:microsoft.com/office/officeart/2005/8/layout/process1"/>
    <dgm:cxn modelId="{CF2835E5-7771-4A82-8519-D5D10E373ED8}" type="presParOf" srcId="{E4290D7D-EC9A-439A-8C2B-A9B453E8EE76}" destId="{1C6FA8F3-C358-4AEB-BFE5-B93CC6FB76E8}" srcOrd="0" destOrd="0" presId="urn:microsoft.com/office/officeart/2005/8/layout/process1"/>
    <dgm:cxn modelId="{8731ABAC-CA99-44AA-9518-BB720047E186}" type="presParOf" srcId="{C0B9687F-6E8D-410C-9CAC-7AB4A51F93EF}" destId="{3B0F2CEC-A18E-47A4-8B1F-DFAA5FC22FBB}" srcOrd="4" destOrd="0" presId="urn:microsoft.com/office/officeart/2005/8/layout/process1"/>
    <dgm:cxn modelId="{63D99C99-0FA4-4C56-91F9-81C25CB5464B}" type="presParOf" srcId="{C0B9687F-6E8D-410C-9CAC-7AB4A51F93EF}" destId="{E3510380-8F76-49B6-AC71-558BC801C860}" srcOrd="5" destOrd="0" presId="urn:microsoft.com/office/officeart/2005/8/layout/process1"/>
    <dgm:cxn modelId="{EE8FE871-DAAB-4B42-82BD-D048E6B68147}" type="presParOf" srcId="{E3510380-8F76-49B6-AC71-558BC801C860}" destId="{BE0D9BF8-57EC-4C79-AB44-6C6A365E72F2}" srcOrd="0" destOrd="0" presId="urn:microsoft.com/office/officeart/2005/8/layout/process1"/>
    <dgm:cxn modelId="{FAFBD1C6-8FCF-4246-8220-D10BB00EA9E4}" type="presParOf" srcId="{C0B9687F-6E8D-410C-9CAC-7AB4A51F93EF}" destId="{C26FEBC9-A399-47C0-9DCC-06DB75318003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5D3C34-B812-4779-8D08-83DDD2076E9A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193056-2D4A-4EF5-9C7A-2BE9EB0DB107}">
      <dgm:prSet phldrT="[Text]"/>
      <dgm:spPr/>
      <dgm:t>
        <a:bodyPr/>
        <a:lstStyle/>
        <a:p>
          <a:r>
            <a:rPr lang="en-US" dirty="0"/>
            <a:t>CEO</a:t>
          </a:r>
        </a:p>
      </dgm:t>
    </dgm:pt>
    <dgm:pt modelId="{CACB6B89-D85F-4183-94B7-C26915C25B6A}" type="parTrans" cxnId="{74A88C13-E7CC-4947-AAB6-A87C66707B7B}">
      <dgm:prSet/>
      <dgm:spPr/>
      <dgm:t>
        <a:bodyPr/>
        <a:lstStyle/>
        <a:p>
          <a:endParaRPr lang="en-US"/>
        </a:p>
      </dgm:t>
    </dgm:pt>
    <dgm:pt modelId="{F88B9C59-83F5-40AD-A2FC-29C9DAC7EFE2}" type="sibTrans" cxnId="{74A88C13-E7CC-4947-AAB6-A87C66707B7B}">
      <dgm:prSet/>
      <dgm:spPr/>
      <dgm:t>
        <a:bodyPr/>
        <a:lstStyle/>
        <a:p>
          <a:endParaRPr lang="en-US"/>
        </a:p>
      </dgm:t>
    </dgm:pt>
    <dgm:pt modelId="{E0039F38-DC93-4FA0-86BD-04D615C67057}">
      <dgm:prSet phldrT="[Text]"/>
      <dgm:spPr/>
      <dgm:t>
        <a:bodyPr/>
        <a:lstStyle/>
        <a:p>
          <a:r>
            <a:rPr lang="en-US" dirty="0"/>
            <a:t>Marcus Little</a:t>
          </a:r>
        </a:p>
      </dgm:t>
    </dgm:pt>
    <dgm:pt modelId="{2B8B4E5E-A68C-4C8D-9BF7-B376A3677FDE}" type="parTrans" cxnId="{51243868-E668-4939-A871-B0997168107B}">
      <dgm:prSet/>
      <dgm:spPr/>
      <dgm:t>
        <a:bodyPr/>
        <a:lstStyle/>
        <a:p>
          <a:endParaRPr lang="en-US"/>
        </a:p>
      </dgm:t>
    </dgm:pt>
    <dgm:pt modelId="{B5E607DC-3FCE-44DF-8C9C-4ECDFA726041}" type="sibTrans" cxnId="{51243868-E668-4939-A871-B0997168107B}">
      <dgm:prSet/>
      <dgm:spPr/>
      <dgm:t>
        <a:bodyPr/>
        <a:lstStyle/>
        <a:p>
          <a:endParaRPr lang="en-US"/>
        </a:p>
      </dgm:t>
    </dgm:pt>
    <dgm:pt modelId="{9C780366-8ABA-47D2-BD49-49D25D283E53}">
      <dgm:prSet phldrT="[Text]"/>
      <dgm:spPr/>
      <dgm:t>
        <a:bodyPr/>
        <a:lstStyle/>
        <a:p>
          <a:r>
            <a:rPr lang="en-US" dirty="0"/>
            <a:t>Head of Travel Operations</a:t>
          </a:r>
        </a:p>
      </dgm:t>
    </dgm:pt>
    <dgm:pt modelId="{678D4822-6EC0-4407-8B66-DF7E0D09CBC7}" type="parTrans" cxnId="{0ED36188-1FA3-455B-88E7-917B2674AF00}">
      <dgm:prSet/>
      <dgm:spPr/>
      <dgm:t>
        <a:bodyPr/>
        <a:lstStyle/>
        <a:p>
          <a:endParaRPr lang="en-US"/>
        </a:p>
      </dgm:t>
    </dgm:pt>
    <dgm:pt modelId="{736664E6-8343-4980-AFBD-4CB4F447B411}" type="sibTrans" cxnId="{0ED36188-1FA3-455B-88E7-917B2674AF00}">
      <dgm:prSet/>
      <dgm:spPr/>
      <dgm:t>
        <a:bodyPr/>
        <a:lstStyle/>
        <a:p>
          <a:endParaRPr lang="en-US"/>
        </a:p>
      </dgm:t>
    </dgm:pt>
    <dgm:pt modelId="{E4DAAA88-8011-4414-9F16-09F688BEEFA8}">
      <dgm:prSet phldrT="[Text]"/>
      <dgm:spPr/>
      <dgm:t>
        <a:bodyPr/>
        <a:lstStyle/>
        <a:p>
          <a:r>
            <a:rPr lang="en-US" dirty="0"/>
            <a:t>Rachel Marie Jones</a:t>
          </a:r>
        </a:p>
      </dgm:t>
    </dgm:pt>
    <dgm:pt modelId="{64287BA9-3270-4B21-8230-C15BF298CBC1}" type="parTrans" cxnId="{6BB02A35-B6DB-446B-AB9C-00C6ECC84D67}">
      <dgm:prSet/>
      <dgm:spPr/>
      <dgm:t>
        <a:bodyPr/>
        <a:lstStyle/>
        <a:p>
          <a:endParaRPr lang="en-US"/>
        </a:p>
      </dgm:t>
    </dgm:pt>
    <dgm:pt modelId="{695A33BE-1032-454A-B344-34B11E737487}" type="sibTrans" cxnId="{6BB02A35-B6DB-446B-AB9C-00C6ECC84D67}">
      <dgm:prSet/>
      <dgm:spPr/>
      <dgm:t>
        <a:bodyPr/>
        <a:lstStyle/>
        <a:p>
          <a:endParaRPr lang="en-US"/>
        </a:p>
      </dgm:t>
    </dgm:pt>
    <dgm:pt modelId="{6BDFF8A7-E00A-4B5A-B839-ED09BF15AD0E}">
      <dgm:prSet phldrT="[Text]"/>
      <dgm:spPr/>
      <dgm:t>
        <a:bodyPr/>
        <a:lstStyle/>
        <a:p>
          <a:r>
            <a:rPr lang="en-US" dirty="0"/>
            <a:t>Customer Service Lead</a:t>
          </a:r>
        </a:p>
      </dgm:t>
    </dgm:pt>
    <dgm:pt modelId="{A60DAF63-CF79-4C4A-8680-5DFF23B2CD49}" type="parTrans" cxnId="{F6864C18-DF42-49E8-A848-3F0DCBBA98D1}">
      <dgm:prSet/>
      <dgm:spPr/>
      <dgm:t>
        <a:bodyPr/>
        <a:lstStyle/>
        <a:p>
          <a:endParaRPr lang="en-US"/>
        </a:p>
      </dgm:t>
    </dgm:pt>
    <dgm:pt modelId="{0F3A35AA-0404-4938-B113-705905626B14}" type="sibTrans" cxnId="{F6864C18-DF42-49E8-A848-3F0DCBBA98D1}">
      <dgm:prSet/>
      <dgm:spPr/>
      <dgm:t>
        <a:bodyPr/>
        <a:lstStyle/>
        <a:p>
          <a:endParaRPr lang="en-US"/>
        </a:p>
      </dgm:t>
    </dgm:pt>
    <dgm:pt modelId="{C0047F4F-DA66-4ABA-BCC3-6C20CC6393C2}">
      <dgm:prSet phldrT="[Text]"/>
      <dgm:spPr/>
      <dgm:t>
        <a:bodyPr/>
        <a:lstStyle/>
        <a:p>
          <a:r>
            <a:rPr lang="en-US" dirty="0"/>
            <a:t>Daniel Marsden</a:t>
          </a:r>
        </a:p>
      </dgm:t>
    </dgm:pt>
    <dgm:pt modelId="{0EEDAA73-47C4-4B28-814E-09C7CCF8EA67}" type="parTrans" cxnId="{C60BB88F-149B-4FD2-9986-86C6168A200A}">
      <dgm:prSet/>
      <dgm:spPr/>
      <dgm:t>
        <a:bodyPr/>
        <a:lstStyle/>
        <a:p>
          <a:endParaRPr lang="en-US"/>
        </a:p>
      </dgm:t>
    </dgm:pt>
    <dgm:pt modelId="{ACCC4BE6-543B-474E-8898-99B3C35A60C7}" type="sibTrans" cxnId="{C60BB88F-149B-4FD2-9986-86C6168A200A}">
      <dgm:prSet/>
      <dgm:spPr/>
      <dgm:t>
        <a:bodyPr/>
        <a:lstStyle/>
        <a:p>
          <a:endParaRPr lang="en-US"/>
        </a:p>
      </dgm:t>
    </dgm:pt>
    <dgm:pt modelId="{150234C7-E00C-4971-AAE6-8D9B51DC1294}" type="pres">
      <dgm:prSet presAssocID="{C95D3C34-B812-4779-8D08-83DDD2076E9A}" presName="linear" presStyleCnt="0">
        <dgm:presLayoutVars>
          <dgm:dir/>
          <dgm:resizeHandles val="exact"/>
        </dgm:presLayoutVars>
      </dgm:prSet>
      <dgm:spPr/>
    </dgm:pt>
    <dgm:pt modelId="{17C212C8-6D02-40A0-A9F9-D9C26E383F2E}" type="pres">
      <dgm:prSet presAssocID="{10193056-2D4A-4EF5-9C7A-2BE9EB0DB107}" presName="comp" presStyleCnt="0"/>
      <dgm:spPr/>
    </dgm:pt>
    <dgm:pt modelId="{E28A0C54-ED88-43DC-A5AB-B86C4E0A5133}" type="pres">
      <dgm:prSet presAssocID="{10193056-2D4A-4EF5-9C7A-2BE9EB0DB107}" presName="box" presStyleLbl="node1" presStyleIdx="0" presStyleCnt="3"/>
      <dgm:spPr/>
    </dgm:pt>
    <dgm:pt modelId="{15B5DAAC-C210-41D6-B36D-85B62194F78D}" type="pres">
      <dgm:prSet presAssocID="{10193056-2D4A-4EF5-9C7A-2BE9EB0DB107}" presName="img" presStyleLbl="fgImgPlace1" presStyleIdx="0" presStyleCnt="3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34" b="-33966"/>
          </a:stretch>
        </a:blipFill>
      </dgm:spPr>
    </dgm:pt>
    <dgm:pt modelId="{5B9608E3-14ED-4AE0-82E8-19E397A5FD51}" type="pres">
      <dgm:prSet presAssocID="{10193056-2D4A-4EF5-9C7A-2BE9EB0DB107}" presName="text" presStyleLbl="node1" presStyleIdx="0" presStyleCnt="3">
        <dgm:presLayoutVars>
          <dgm:bulletEnabled val="1"/>
        </dgm:presLayoutVars>
      </dgm:prSet>
      <dgm:spPr/>
    </dgm:pt>
    <dgm:pt modelId="{76459CE0-9401-4820-BA87-5EE9CEDB69CD}" type="pres">
      <dgm:prSet presAssocID="{F88B9C59-83F5-40AD-A2FC-29C9DAC7EFE2}" presName="spacer" presStyleCnt="0"/>
      <dgm:spPr/>
    </dgm:pt>
    <dgm:pt modelId="{DE13343A-C8BD-4CA1-AFD3-65B8EB7FD5DF}" type="pres">
      <dgm:prSet presAssocID="{9C780366-8ABA-47D2-BD49-49D25D283E53}" presName="comp" presStyleCnt="0"/>
      <dgm:spPr/>
    </dgm:pt>
    <dgm:pt modelId="{9059CEF6-7EB3-465F-B60D-0CAA1506532F}" type="pres">
      <dgm:prSet presAssocID="{9C780366-8ABA-47D2-BD49-49D25D283E53}" presName="box" presStyleLbl="node1" presStyleIdx="1" presStyleCnt="3"/>
      <dgm:spPr/>
    </dgm:pt>
    <dgm:pt modelId="{689637AA-78E9-4139-BCB6-B20517F31D9F}" type="pres">
      <dgm:prSet presAssocID="{9C780366-8ABA-47D2-BD49-49D25D283E53}" presName="img" presStyleLbl="fgImgPlace1" presStyleIdx="1" presStyleCnt="3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14" t="-86581" r="-1114" b="-123419"/>
          </a:stretch>
        </a:blipFill>
      </dgm:spPr>
    </dgm:pt>
    <dgm:pt modelId="{284C9F27-0C77-4AC1-9E88-7D43A8B5C026}" type="pres">
      <dgm:prSet presAssocID="{9C780366-8ABA-47D2-BD49-49D25D283E53}" presName="text" presStyleLbl="node1" presStyleIdx="1" presStyleCnt="3">
        <dgm:presLayoutVars>
          <dgm:bulletEnabled val="1"/>
        </dgm:presLayoutVars>
      </dgm:prSet>
      <dgm:spPr/>
    </dgm:pt>
    <dgm:pt modelId="{CCDE6F18-9D60-45EB-B0FF-B1224B69308F}" type="pres">
      <dgm:prSet presAssocID="{736664E6-8343-4980-AFBD-4CB4F447B411}" presName="spacer" presStyleCnt="0"/>
      <dgm:spPr/>
    </dgm:pt>
    <dgm:pt modelId="{2B1EE6BA-6F87-4D79-857A-AA791C458E3B}" type="pres">
      <dgm:prSet presAssocID="{6BDFF8A7-E00A-4B5A-B839-ED09BF15AD0E}" presName="comp" presStyleCnt="0"/>
      <dgm:spPr/>
    </dgm:pt>
    <dgm:pt modelId="{3577D850-8DCF-43C0-8734-85A7ADAD4FCF}" type="pres">
      <dgm:prSet presAssocID="{6BDFF8A7-E00A-4B5A-B839-ED09BF15AD0E}" presName="box" presStyleLbl="node1" presStyleIdx="2" presStyleCnt="3"/>
      <dgm:spPr/>
    </dgm:pt>
    <dgm:pt modelId="{E8EE308A-0858-42CC-BD0B-A97041B281DF}" type="pres">
      <dgm:prSet presAssocID="{6BDFF8A7-E00A-4B5A-B839-ED09BF15AD0E}" presName="img" presStyleLbl="fgImgPlace1" presStyleIdx="2" presStyleCnt="3" custLinFactNeighborX="1114" custLinFactNeighborY="-1059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14" t="-78522" r="-1114" b="-131478"/>
          </a:stretch>
        </a:blipFill>
      </dgm:spPr>
    </dgm:pt>
    <dgm:pt modelId="{87B5BEB1-CFFD-456B-A7A3-C84F1FD7A5F9}" type="pres">
      <dgm:prSet presAssocID="{6BDFF8A7-E00A-4B5A-B839-ED09BF15AD0E}" presName="text" presStyleLbl="node1" presStyleIdx="2" presStyleCnt="3">
        <dgm:presLayoutVars>
          <dgm:bulletEnabled val="1"/>
        </dgm:presLayoutVars>
      </dgm:prSet>
      <dgm:spPr/>
    </dgm:pt>
  </dgm:ptLst>
  <dgm:cxnLst>
    <dgm:cxn modelId="{290C160A-09AA-45D4-B3EC-4F2D35E47548}" type="presOf" srcId="{C0047F4F-DA66-4ABA-BCC3-6C20CC6393C2}" destId="{3577D850-8DCF-43C0-8734-85A7ADAD4FCF}" srcOrd="0" destOrd="1" presId="urn:microsoft.com/office/officeart/2005/8/layout/vList4"/>
    <dgm:cxn modelId="{74A88C13-E7CC-4947-AAB6-A87C66707B7B}" srcId="{C95D3C34-B812-4779-8D08-83DDD2076E9A}" destId="{10193056-2D4A-4EF5-9C7A-2BE9EB0DB107}" srcOrd="0" destOrd="0" parTransId="{CACB6B89-D85F-4183-94B7-C26915C25B6A}" sibTransId="{F88B9C59-83F5-40AD-A2FC-29C9DAC7EFE2}"/>
    <dgm:cxn modelId="{F6864C18-DF42-49E8-A848-3F0DCBBA98D1}" srcId="{C95D3C34-B812-4779-8D08-83DDD2076E9A}" destId="{6BDFF8A7-E00A-4B5A-B839-ED09BF15AD0E}" srcOrd="2" destOrd="0" parTransId="{A60DAF63-CF79-4C4A-8680-5DFF23B2CD49}" sibTransId="{0F3A35AA-0404-4938-B113-705905626B14}"/>
    <dgm:cxn modelId="{D8AB1E28-BF90-4F62-833F-80F4AE695096}" type="presOf" srcId="{E0039F38-DC93-4FA0-86BD-04D615C67057}" destId="{5B9608E3-14ED-4AE0-82E8-19E397A5FD51}" srcOrd="1" destOrd="1" presId="urn:microsoft.com/office/officeart/2005/8/layout/vList4"/>
    <dgm:cxn modelId="{6BB02A35-B6DB-446B-AB9C-00C6ECC84D67}" srcId="{9C780366-8ABA-47D2-BD49-49D25D283E53}" destId="{E4DAAA88-8011-4414-9F16-09F688BEEFA8}" srcOrd="0" destOrd="0" parTransId="{64287BA9-3270-4B21-8230-C15BF298CBC1}" sibTransId="{695A33BE-1032-454A-B344-34B11E737487}"/>
    <dgm:cxn modelId="{51243868-E668-4939-A871-B0997168107B}" srcId="{10193056-2D4A-4EF5-9C7A-2BE9EB0DB107}" destId="{E0039F38-DC93-4FA0-86BD-04D615C67057}" srcOrd="0" destOrd="0" parTransId="{2B8B4E5E-A68C-4C8D-9BF7-B376A3677FDE}" sibTransId="{B5E607DC-3FCE-44DF-8C9C-4ECDFA726041}"/>
    <dgm:cxn modelId="{3310EC85-D187-48F0-96B1-BC88C5DE8298}" type="presOf" srcId="{6BDFF8A7-E00A-4B5A-B839-ED09BF15AD0E}" destId="{3577D850-8DCF-43C0-8734-85A7ADAD4FCF}" srcOrd="0" destOrd="0" presId="urn:microsoft.com/office/officeart/2005/8/layout/vList4"/>
    <dgm:cxn modelId="{0ED36188-1FA3-455B-88E7-917B2674AF00}" srcId="{C95D3C34-B812-4779-8D08-83DDD2076E9A}" destId="{9C780366-8ABA-47D2-BD49-49D25D283E53}" srcOrd="1" destOrd="0" parTransId="{678D4822-6EC0-4407-8B66-DF7E0D09CBC7}" sibTransId="{736664E6-8343-4980-AFBD-4CB4F447B411}"/>
    <dgm:cxn modelId="{C60BB88F-149B-4FD2-9986-86C6168A200A}" srcId="{6BDFF8A7-E00A-4B5A-B839-ED09BF15AD0E}" destId="{C0047F4F-DA66-4ABA-BCC3-6C20CC6393C2}" srcOrd="0" destOrd="0" parTransId="{0EEDAA73-47C4-4B28-814E-09C7CCF8EA67}" sibTransId="{ACCC4BE6-543B-474E-8898-99B3C35A60C7}"/>
    <dgm:cxn modelId="{8FBF2D97-C808-4596-A90A-AECAAE8CBEE8}" type="presOf" srcId="{10193056-2D4A-4EF5-9C7A-2BE9EB0DB107}" destId="{5B9608E3-14ED-4AE0-82E8-19E397A5FD51}" srcOrd="1" destOrd="0" presId="urn:microsoft.com/office/officeart/2005/8/layout/vList4"/>
    <dgm:cxn modelId="{9E109DA2-7A7B-4A80-A7F3-0356AA44545E}" type="presOf" srcId="{10193056-2D4A-4EF5-9C7A-2BE9EB0DB107}" destId="{E28A0C54-ED88-43DC-A5AB-B86C4E0A5133}" srcOrd="0" destOrd="0" presId="urn:microsoft.com/office/officeart/2005/8/layout/vList4"/>
    <dgm:cxn modelId="{F40729A6-5BCD-498C-9BEC-74B0E1E0E9AD}" type="presOf" srcId="{9C780366-8ABA-47D2-BD49-49D25D283E53}" destId="{9059CEF6-7EB3-465F-B60D-0CAA1506532F}" srcOrd="0" destOrd="0" presId="urn:microsoft.com/office/officeart/2005/8/layout/vList4"/>
    <dgm:cxn modelId="{2CA547AA-F962-4994-B545-2FEE4074BCFB}" type="presOf" srcId="{C0047F4F-DA66-4ABA-BCC3-6C20CC6393C2}" destId="{87B5BEB1-CFFD-456B-A7A3-C84F1FD7A5F9}" srcOrd="1" destOrd="1" presId="urn:microsoft.com/office/officeart/2005/8/layout/vList4"/>
    <dgm:cxn modelId="{B54C89C4-DB22-4004-8909-8F4C16F860C3}" type="presOf" srcId="{E4DAAA88-8011-4414-9F16-09F688BEEFA8}" destId="{9059CEF6-7EB3-465F-B60D-0CAA1506532F}" srcOrd="0" destOrd="1" presId="urn:microsoft.com/office/officeart/2005/8/layout/vList4"/>
    <dgm:cxn modelId="{53D083C8-A213-4A87-87FB-E10A63DDD073}" type="presOf" srcId="{E0039F38-DC93-4FA0-86BD-04D615C67057}" destId="{E28A0C54-ED88-43DC-A5AB-B86C4E0A5133}" srcOrd="0" destOrd="1" presId="urn:microsoft.com/office/officeart/2005/8/layout/vList4"/>
    <dgm:cxn modelId="{677018DD-BA19-4946-9A13-EDF7587F998F}" type="presOf" srcId="{9C780366-8ABA-47D2-BD49-49D25D283E53}" destId="{284C9F27-0C77-4AC1-9E88-7D43A8B5C026}" srcOrd="1" destOrd="0" presId="urn:microsoft.com/office/officeart/2005/8/layout/vList4"/>
    <dgm:cxn modelId="{916953EA-9B2F-4FF8-9624-4349417B2BC0}" type="presOf" srcId="{6BDFF8A7-E00A-4B5A-B839-ED09BF15AD0E}" destId="{87B5BEB1-CFFD-456B-A7A3-C84F1FD7A5F9}" srcOrd="1" destOrd="0" presId="urn:microsoft.com/office/officeart/2005/8/layout/vList4"/>
    <dgm:cxn modelId="{5362FAF1-8C2C-4679-81DE-A6CBA7E8182B}" type="presOf" srcId="{E4DAAA88-8011-4414-9F16-09F688BEEFA8}" destId="{284C9F27-0C77-4AC1-9E88-7D43A8B5C026}" srcOrd="1" destOrd="1" presId="urn:microsoft.com/office/officeart/2005/8/layout/vList4"/>
    <dgm:cxn modelId="{0ACDE6F7-4B93-4A6C-8154-440F4C23E5E3}" type="presOf" srcId="{C95D3C34-B812-4779-8D08-83DDD2076E9A}" destId="{150234C7-E00C-4971-AAE6-8D9B51DC1294}" srcOrd="0" destOrd="0" presId="urn:microsoft.com/office/officeart/2005/8/layout/vList4"/>
    <dgm:cxn modelId="{5B7BBD80-B3C1-42D3-A239-489571A29356}" type="presParOf" srcId="{150234C7-E00C-4971-AAE6-8D9B51DC1294}" destId="{17C212C8-6D02-40A0-A9F9-D9C26E383F2E}" srcOrd="0" destOrd="0" presId="urn:microsoft.com/office/officeart/2005/8/layout/vList4"/>
    <dgm:cxn modelId="{1C93C5F5-5447-4F80-9449-3BC12E97C52E}" type="presParOf" srcId="{17C212C8-6D02-40A0-A9F9-D9C26E383F2E}" destId="{E28A0C54-ED88-43DC-A5AB-B86C4E0A5133}" srcOrd="0" destOrd="0" presId="urn:microsoft.com/office/officeart/2005/8/layout/vList4"/>
    <dgm:cxn modelId="{8AE16A65-1B5F-4229-87C2-F38F7589A5B0}" type="presParOf" srcId="{17C212C8-6D02-40A0-A9F9-D9C26E383F2E}" destId="{15B5DAAC-C210-41D6-B36D-85B62194F78D}" srcOrd="1" destOrd="0" presId="urn:microsoft.com/office/officeart/2005/8/layout/vList4"/>
    <dgm:cxn modelId="{9D83E555-00C2-49D3-BC22-6F27180E934F}" type="presParOf" srcId="{17C212C8-6D02-40A0-A9F9-D9C26E383F2E}" destId="{5B9608E3-14ED-4AE0-82E8-19E397A5FD51}" srcOrd="2" destOrd="0" presId="urn:microsoft.com/office/officeart/2005/8/layout/vList4"/>
    <dgm:cxn modelId="{57E524EC-D329-4EBC-B5EA-5EBC6F08C9E7}" type="presParOf" srcId="{150234C7-E00C-4971-AAE6-8D9B51DC1294}" destId="{76459CE0-9401-4820-BA87-5EE9CEDB69CD}" srcOrd="1" destOrd="0" presId="urn:microsoft.com/office/officeart/2005/8/layout/vList4"/>
    <dgm:cxn modelId="{A2B5EBCB-562E-4EA9-B6A8-E743E3596550}" type="presParOf" srcId="{150234C7-E00C-4971-AAE6-8D9B51DC1294}" destId="{DE13343A-C8BD-4CA1-AFD3-65B8EB7FD5DF}" srcOrd="2" destOrd="0" presId="urn:microsoft.com/office/officeart/2005/8/layout/vList4"/>
    <dgm:cxn modelId="{D4C976AA-DD93-4B31-8EE5-23D30D16F3F6}" type="presParOf" srcId="{DE13343A-C8BD-4CA1-AFD3-65B8EB7FD5DF}" destId="{9059CEF6-7EB3-465F-B60D-0CAA1506532F}" srcOrd="0" destOrd="0" presId="urn:microsoft.com/office/officeart/2005/8/layout/vList4"/>
    <dgm:cxn modelId="{EF07119A-50F0-4B47-A465-C4796BFFB743}" type="presParOf" srcId="{DE13343A-C8BD-4CA1-AFD3-65B8EB7FD5DF}" destId="{689637AA-78E9-4139-BCB6-B20517F31D9F}" srcOrd="1" destOrd="0" presId="urn:microsoft.com/office/officeart/2005/8/layout/vList4"/>
    <dgm:cxn modelId="{003C72DE-6BC4-4252-8F92-4C7E06F21569}" type="presParOf" srcId="{DE13343A-C8BD-4CA1-AFD3-65B8EB7FD5DF}" destId="{284C9F27-0C77-4AC1-9E88-7D43A8B5C026}" srcOrd="2" destOrd="0" presId="urn:microsoft.com/office/officeart/2005/8/layout/vList4"/>
    <dgm:cxn modelId="{3DD7C33D-65C1-4DF9-83C3-1E759059A6A2}" type="presParOf" srcId="{150234C7-E00C-4971-AAE6-8D9B51DC1294}" destId="{CCDE6F18-9D60-45EB-B0FF-B1224B69308F}" srcOrd="3" destOrd="0" presId="urn:microsoft.com/office/officeart/2005/8/layout/vList4"/>
    <dgm:cxn modelId="{34067343-9B6A-47AA-AE37-0F890FD0AD6C}" type="presParOf" srcId="{150234C7-E00C-4971-AAE6-8D9B51DC1294}" destId="{2B1EE6BA-6F87-4D79-857A-AA791C458E3B}" srcOrd="4" destOrd="0" presId="urn:microsoft.com/office/officeart/2005/8/layout/vList4"/>
    <dgm:cxn modelId="{3DAF18FA-133C-41F7-9C28-2F937B8BF8AD}" type="presParOf" srcId="{2B1EE6BA-6F87-4D79-857A-AA791C458E3B}" destId="{3577D850-8DCF-43C0-8734-85A7ADAD4FCF}" srcOrd="0" destOrd="0" presId="urn:microsoft.com/office/officeart/2005/8/layout/vList4"/>
    <dgm:cxn modelId="{71BFF4D4-B4E5-4B9D-9397-2979884A17F5}" type="presParOf" srcId="{2B1EE6BA-6F87-4D79-857A-AA791C458E3B}" destId="{E8EE308A-0858-42CC-BD0B-A97041B281DF}" srcOrd="1" destOrd="0" presId="urn:microsoft.com/office/officeart/2005/8/layout/vList4"/>
    <dgm:cxn modelId="{41F6DA37-9432-40E6-B254-A96421C32A92}" type="presParOf" srcId="{2B1EE6BA-6F87-4D79-857A-AA791C458E3B}" destId="{87B5BEB1-CFFD-456B-A7A3-C84F1FD7A5F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F8057-EC49-47EA-AF13-896E655DF948}">
      <dsp:nvSpPr>
        <dsp:cNvPr id="0" name=""/>
        <dsp:cNvSpPr/>
      </dsp:nvSpPr>
      <dsp:spPr>
        <a:xfrm>
          <a:off x="3878" y="1080245"/>
          <a:ext cx="1695607" cy="12558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Select Destination</a:t>
          </a:r>
        </a:p>
      </dsp:txBody>
      <dsp:txXfrm>
        <a:off x="40659" y="1117026"/>
        <a:ext cx="1622045" cy="1182246"/>
      </dsp:txXfrm>
    </dsp:sp>
    <dsp:sp modelId="{EEAB55B0-51B7-41EB-A786-D9B6E6EFA57B}">
      <dsp:nvSpPr>
        <dsp:cNvPr id="0" name=""/>
        <dsp:cNvSpPr/>
      </dsp:nvSpPr>
      <dsp:spPr>
        <a:xfrm>
          <a:off x="1869045" y="1497894"/>
          <a:ext cx="359468" cy="4205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869045" y="1581996"/>
        <a:ext cx="251628" cy="252306"/>
      </dsp:txXfrm>
    </dsp:sp>
    <dsp:sp modelId="{D5FEC852-E709-4400-A208-42A4DDB12ADD}">
      <dsp:nvSpPr>
        <dsp:cNvPr id="0" name=""/>
        <dsp:cNvSpPr/>
      </dsp:nvSpPr>
      <dsp:spPr>
        <a:xfrm>
          <a:off x="2377728" y="1080245"/>
          <a:ext cx="1695607" cy="12558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Complete online form</a:t>
          </a:r>
        </a:p>
      </dsp:txBody>
      <dsp:txXfrm>
        <a:off x="2414509" y="1117026"/>
        <a:ext cx="1622045" cy="1182246"/>
      </dsp:txXfrm>
    </dsp:sp>
    <dsp:sp modelId="{E4290D7D-EC9A-439A-8C2B-A9B453E8EE76}">
      <dsp:nvSpPr>
        <dsp:cNvPr id="0" name=""/>
        <dsp:cNvSpPr/>
      </dsp:nvSpPr>
      <dsp:spPr>
        <a:xfrm>
          <a:off x="4242895" y="1497894"/>
          <a:ext cx="359468" cy="4205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242895" y="1581996"/>
        <a:ext cx="251628" cy="252306"/>
      </dsp:txXfrm>
    </dsp:sp>
    <dsp:sp modelId="{3B0F2CEC-A18E-47A4-8B1F-DFAA5FC22FBB}">
      <dsp:nvSpPr>
        <dsp:cNvPr id="0" name=""/>
        <dsp:cNvSpPr/>
      </dsp:nvSpPr>
      <dsp:spPr>
        <a:xfrm>
          <a:off x="4751577" y="1080245"/>
          <a:ext cx="1695607" cy="12558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Pay deposit</a:t>
          </a:r>
        </a:p>
      </dsp:txBody>
      <dsp:txXfrm>
        <a:off x="4788358" y="1117026"/>
        <a:ext cx="1622045" cy="1182246"/>
      </dsp:txXfrm>
    </dsp:sp>
    <dsp:sp modelId="{E3510380-8F76-49B6-AC71-558BC801C860}">
      <dsp:nvSpPr>
        <dsp:cNvPr id="0" name=""/>
        <dsp:cNvSpPr/>
      </dsp:nvSpPr>
      <dsp:spPr>
        <a:xfrm>
          <a:off x="6616745" y="1497894"/>
          <a:ext cx="359468" cy="4205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16745" y="1581996"/>
        <a:ext cx="251628" cy="252306"/>
      </dsp:txXfrm>
    </dsp:sp>
    <dsp:sp modelId="{C26FEBC9-A399-47C0-9DCC-06DB75318003}">
      <dsp:nvSpPr>
        <dsp:cNvPr id="0" name=""/>
        <dsp:cNvSpPr/>
      </dsp:nvSpPr>
      <dsp:spPr>
        <a:xfrm>
          <a:off x="7125427" y="1080245"/>
          <a:ext cx="1695607" cy="12558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Pay Balance 90 days before departure</a:t>
          </a:r>
        </a:p>
      </dsp:txBody>
      <dsp:txXfrm>
        <a:off x="7162208" y="1117026"/>
        <a:ext cx="1622045" cy="1182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8A0C54-ED88-43DC-A5AB-B86C4E0A5133}">
      <dsp:nvSpPr>
        <dsp:cNvPr id="0" name=""/>
        <dsp:cNvSpPr/>
      </dsp:nvSpPr>
      <dsp:spPr>
        <a:xfrm>
          <a:off x="0" y="0"/>
          <a:ext cx="8824913" cy="10675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CEO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Marcus Little</a:t>
          </a:r>
        </a:p>
      </dsp:txBody>
      <dsp:txXfrm>
        <a:off x="1871741" y="0"/>
        <a:ext cx="6953171" cy="1067593"/>
      </dsp:txXfrm>
    </dsp:sp>
    <dsp:sp modelId="{15B5DAAC-C210-41D6-B36D-85B62194F78D}">
      <dsp:nvSpPr>
        <dsp:cNvPr id="0" name=""/>
        <dsp:cNvSpPr/>
      </dsp:nvSpPr>
      <dsp:spPr>
        <a:xfrm>
          <a:off x="106759" y="106759"/>
          <a:ext cx="1764982" cy="85407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34" b="-33966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59CEF6-7EB3-465F-B60D-0CAA1506532F}">
      <dsp:nvSpPr>
        <dsp:cNvPr id="0" name=""/>
        <dsp:cNvSpPr/>
      </dsp:nvSpPr>
      <dsp:spPr>
        <a:xfrm>
          <a:off x="0" y="1174353"/>
          <a:ext cx="8824913" cy="10675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Head of Travel Operations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Rachel Marie Jones</a:t>
          </a:r>
        </a:p>
      </dsp:txBody>
      <dsp:txXfrm>
        <a:off x="1871741" y="1174353"/>
        <a:ext cx="6953171" cy="1067593"/>
      </dsp:txXfrm>
    </dsp:sp>
    <dsp:sp modelId="{689637AA-78E9-4139-BCB6-B20517F31D9F}">
      <dsp:nvSpPr>
        <dsp:cNvPr id="0" name=""/>
        <dsp:cNvSpPr/>
      </dsp:nvSpPr>
      <dsp:spPr>
        <a:xfrm>
          <a:off x="106759" y="1281112"/>
          <a:ext cx="1764982" cy="85407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14" t="-86581" r="-1114" b="-123419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77D850-8DCF-43C0-8734-85A7ADAD4FCF}">
      <dsp:nvSpPr>
        <dsp:cNvPr id="0" name=""/>
        <dsp:cNvSpPr/>
      </dsp:nvSpPr>
      <dsp:spPr>
        <a:xfrm>
          <a:off x="0" y="2348706"/>
          <a:ext cx="8824913" cy="10675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Customer Service Lead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Daniel Marsden</a:t>
          </a:r>
        </a:p>
      </dsp:txBody>
      <dsp:txXfrm>
        <a:off x="1871741" y="2348706"/>
        <a:ext cx="6953171" cy="1067593"/>
      </dsp:txXfrm>
    </dsp:sp>
    <dsp:sp modelId="{E8EE308A-0858-42CC-BD0B-A97041B281DF}">
      <dsp:nvSpPr>
        <dsp:cNvPr id="0" name=""/>
        <dsp:cNvSpPr/>
      </dsp:nvSpPr>
      <dsp:spPr>
        <a:xfrm>
          <a:off x="126421" y="2446420"/>
          <a:ext cx="1764982" cy="85407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114" t="-78522" r="-1114" b="-131478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E49AF-3C0E-4DC1-B2DD-B17C1C1D8FE8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E67B5-018C-44D9-92A6-6EF523DC7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336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AE67B5-018C-44D9-92A6-6EF523DC7B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91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484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9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76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29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55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755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055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63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06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6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34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5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16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35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4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5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4C7402-B123-4C58-9049-D5E874A666CC}" type="datetimeFigureOut">
              <a:rPr lang="en-US" smtClean="0"/>
              <a:t>7/7/2019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F0F4B744-B397-4D2E-BEB9-C32751F60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7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sv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.sv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9.svg"/><Relationship Id="rId10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.svg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eristhailand.nl/jong-gaat-naar-thailand-video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commons.wikimedia.org/wiki/File:Gran_Canal_de_Venecia.jpg" TargetMode="Externa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4.png"/><Relationship Id="rId3" Type="http://schemas.openxmlformats.org/officeDocument/2006/relationships/hyperlink" Target="https://www.remix3d.com/details/G009SX7597FZ" TargetMode="External"/><Relationship Id="rId7" Type="http://schemas.openxmlformats.org/officeDocument/2006/relationships/hyperlink" Target="https://www.remix3d.com/details/G009SVFXJFV7" TargetMode="External"/><Relationship Id="rId12" Type="http://schemas.openxmlformats.org/officeDocument/2006/relationships/image" Target="../media/image14.png"/><Relationship Id="rId17" Type="http://schemas.openxmlformats.org/officeDocument/2006/relationships/image" Target="../media/image15.png"/><Relationship Id="rId2" Type="http://schemas.microsoft.com/office/2017/06/relationships/model3d" Target="../media/model3d1.glb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11" Type="http://schemas.openxmlformats.org/officeDocument/2006/relationships/hyperlink" Target="https://www.remix3d.com/details/G009SXQ8ZH2R" TargetMode="External"/><Relationship Id="rId5" Type="http://schemas.openxmlformats.org/officeDocument/2006/relationships/image" Target="../media/image12.png"/><Relationship Id="rId15" Type="http://schemas.openxmlformats.org/officeDocument/2006/relationships/hyperlink" Target="https://www.remix3d.com/details/G009SWXWCVNH" TargetMode="External"/><Relationship Id="rId10" Type="http://schemas.microsoft.com/office/2017/06/relationships/model3d" Target="../media/model3d3.glb"/><Relationship Id="rId4" Type="http://schemas.openxmlformats.org/officeDocument/2006/relationships/image" Target="../media/image12.png"/><Relationship Id="rId9" Type="http://schemas.openxmlformats.org/officeDocument/2006/relationships/image" Target="../media/image13.png"/><Relationship Id="rId14" Type="http://schemas.microsoft.com/office/2017/06/relationships/model3d" Target="../media/model3d4.glb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8F82-3683-4102-A5CA-15B9EAD015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2099733"/>
            <a:ext cx="10067227" cy="2677648"/>
          </a:xfrm>
        </p:spPr>
        <p:txBody>
          <a:bodyPr/>
          <a:lstStyle/>
          <a:p>
            <a:r>
              <a:rPr lang="en-US" dirty="0"/>
              <a:t>Welcome to PowerPoint 2019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3435C4-9417-44FF-8D24-4AAE1A214F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Deborah Ashby</a:t>
            </a:r>
          </a:p>
        </p:txBody>
      </p:sp>
    </p:spTree>
    <p:extLst>
      <p:ext uri="{BB962C8B-B14F-4D97-AF65-F5344CB8AC3E}">
        <p14:creationId xmlns:p14="http://schemas.microsoft.com/office/powerpoint/2010/main" val="364781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35013-2DAA-4B56-AAD2-2BFAE615C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ABC6C-E28E-4010-955D-AD80455B1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269206" cy="3797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Creating a presentation</a:t>
            </a:r>
            <a:endParaRPr lang="en-US" b="1" i="1" dirty="0"/>
          </a:p>
          <a:p>
            <a:pPr>
              <a:lnSpc>
                <a:spcPct val="150000"/>
              </a:lnSpc>
            </a:pPr>
            <a:r>
              <a:rPr lang="en-US" dirty="0"/>
              <a:t>Slide best practices</a:t>
            </a:r>
          </a:p>
          <a:p>
            <a:pPr>
              <a:lnSpc>
                <a:spcPct val="150000"/>
              </a:lnSpc>
            </a:pPr>
            <a:r>
              <a:rPr lang="en-US" dirty="0"/>
              <a:t>Adding and editing slides</a:t>
            </a:r>
          </a:p>
          <a:p>
            <a:pPr>
              <a:lnSpc>
                <a:spcPct val="150000"/>
              </a:lnSpc>
            </a:pPr>
            <a:r>
              <a:rPr lang="en-US" dirty="0"/>
              <a:t>Graphics</a:t>
            </a:r>
            <a:endParaRPr lang="en-US" b="1" i="1" dirty="0"/>
          </a:p>
          <a:p>
            <a:pPr>
              <a:lnSpc>
                <a:spcPct val="150000"/>
              </a:lnSpc>
            </a:pPr>
            <a:r>
              <a:rPr lang="en-US" dirty="0"/>
              <a:t>Animation</a:t>
            </a:r>
          </a:p>
          <a:p>
            <a:pPr>
              <a:lnSpc>
                <a:spcPct val="150000"/>
              </a:lnSpc>
            </a:pPr>
            <a:r>
              <a:rPr lang="en-US" dirty="0"/>
              <a:t>Video</a:t>
            </a:r>
          </a:p>
          <a:p>
            <a:pPr>
              <a:lnSpc>
                <a:spcPct val="150000"/>
              </a:lnSpc>
            </a:pPr>
            <a:r>
              <a:rPr lang="en-US" dirty="0"/>
              <a:t>Presenting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6559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35013-2DAA-4B56-AAD2-2BFAE615C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Wanderlust Travel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ABC6C-E28E-4010-955D-AD80455B1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20% discount for new customers</a:t>
            </a:r>
          </a:p>
          <a:p>
            <a:pPr lvl="1"/>
            <a:r>
              <a:rPr lang="en-US" dirty="0"/>
              <a:t>Book your first trip with us and receive a 20% discount on the balance</a:t>
            </a:r>
          </a:p>
          <a:p>
            <a:r>
              <a:rPr lang="en-US" dirty="0"/>
              <a:t>Dedicated Facebook group</a:t>
            </a:r>
          </a:p>
          <a:p>
            <a:pPr lvl="1"/>
            <a:r>
              <a:rPr lang="en-US" dirty="0"/>
              <a:t>Get to know your group before you leave</a:t>
            </a:r>
          </a:p>
          <a:p>
            <a:r>
              <a:rPr lang="en-US" dirty="0"/>
              <a:t>Free gift</a:t>
            </a:r>
          </a:p>
          <a:p>
            <a:pPr lvl="1"/>
            <a:r>
              <a:rPr lang="en-US" dirty="0"/>
              <a:t>Receive a free book relevant to your destination to get you in the mood</a:t>
            </a:r>
          </a:p>
          <a:p>
            <a:r>
              <a:rPr lang="en-US" dirty="0"/>
              <a:t>Information pack</a:t>
            </a:r>
          </a:p>
          <a:p>
            <a:pPr lvl="1"/>
            <a:r>
              <a:rPr lang="en-US" dirty="0"/>
              <a:t>Receive an information pack with packing lists and destination information</a:t>
            </a:r>
          </a:p>
        </p:txBody>
      </p:sp>
    </p:spTree>
    <p:extLst>
      <p:ext uri="{BB962C8B-B14F-4D97-AF65-F5344CB8AC3E}">
        <p14:creationId xmlns:p14="http://schemas.microsoft.com/office/powerpoint/2010/main" val="3080925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0331D-6A4E-4832-B754-22F561BDF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Booking Process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592AD0B-B3E0-48B7-9379-ECFBDE68DF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451864"/>
              </p:ext>
            </p:extLst>
          </p:nvPr>
        </p:nvGraphicFramePr>
        <p:xfrm>
          <a:off x="1578487" y="2013565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Graphic 5" descr="Earth globe: Africa and Europe">
            <a:extLst>
              <a:ext uri="{FF2B5EF4-FFF2-40B4-BE49-F238E27FC236}">
                <a16:creationId xmlns:a16="http://schemas.microsoft.com/office/drawing/2014/main" id="{5CDD4CBE-C451-450E-8580-BB17577E7F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02542" y="4984956"/>
            <a:ext cx="1047135" cy="1047135"/>
          </a:xfrm>
          <a:prstGeom prst="rect">
            <a:avLst/>
          </a:prstGeom>
        </p:spPr>
      </p:pic>
      <p:pic>
        <p:nvPicPr>
          <p:cNvPr id="8" name="Graphic 7" descr="Document">
            <a:extLst>
              <a:ext uri="{FF2B5EF4-FFF2-40B4-BE49-F238E27FC236}">
                <a16:creationId xmlns:a16="http://schemas.microsoft.com/office/drawing/2014/main" id="{63DF7308-0CDA-46A3-AC09-2B905808FB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50774" y="5051323"/>
            <a:ext cx="914400" cy="914400"/>
          </a:xfrm>
          <a:prstGeom prst="rect">
            <a:avLst/>
          </a:prstGeom>
        </p:spPr>
      </p:pic>
      <p:pic>
        <p:nvPicPr>
          <p:cNvPr id="10" name="Graphic 9" descr="Coins">
            <a:extLst>
              <a:ext uri="{FF2B5EF4-FFF2-40B4-BE49-F238E27FC236}">
                <a16:creationId xmlns:a16="http://schemas.microsoft.com/office/drawing/2014/main" id="{16FEE72D-416A-46C5-B16D-81ED0A4C08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789173" y="5051323"/>
            <a:ext cx="914400" cy="914400"/>
          </a:xfrm>
          <a:prstGeom prst="rect">
            <a:avLst/>
          </a:prstGeom>
        </p:spPr>
      </p:pic>
      <p:pic>
        <p:nvPicPr>
          <p:cNvPr id="12" name="Graphic 11" descr="Airplane">
            <a:extLst>
              <a:ext uri="{FF2B5EF4-FFF2-40B4-BE49-F238E27FC236}">
                <a16:creationId xmlns:a16="http://schemas.microsoft.com/office/drawing/2014/main" id="{236A3B45-CB8B-4FC9-B384-BDFCF01C6E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227572" y="492814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75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BAB4C-5AE0-430F-8BB4-79EE8684B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Selling Destinations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2D0612E-5F0B-445B-ACEF-F0192E5371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2130" y="2603500"/>
            <a:ext cx="5169070" cy="3416300"/>
          </a:xfr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FD624D7-C272-41DB-BBEA-B3215B4DA5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400800" y="2603500"/>
            <a:ext cx="5169070" cy="3416300"/>
          </a:xfr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FB4706E-EC50-477C-853E-9CDC68197FF5}"/>
              </a:ext>
            </a:extLst>
          </p:cNvPr>
          <p:cNvSpPr txBox="1">
            <a:spLocks/>
          </p:cNvSpPr>
          <p:nvPr/>
        </p:nvSpPr>
        <p:spPr>
          <a:xfrm>
            <a:off x="622130" y="6113616"/>
            <a:ext cx="3605741" cy="385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Thailand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9827CCD-CDBE-4B83-97AB-88904E7E8291}"/>
              </a:ext>
            </a:extLst>
          </p:cNvPr>
          <p:cNvSpPr txBox="1">
            <a:spLocks/>
          </p:cNvSpPr>
          <p:nvPr/>
        </p:nvSpPr>
        <p:spPr>
          <a:xfrm>
            <a:off x="6400800" y="6113616"/>
            <a:ext cx="3605741" cy="3855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Italy</a:t>
            </a:r>
          </a:p>
        </p:txBody>
      </p:sp>
    </p:spTree>
    <p:extLst>
      <p:ext uri="{BB962C8B-B14F-4D97-AF65-F5344CB8AC3E}">
        <p14:creationId xmlns:p14="http://schemas.microsoft.com/office/powerpoint/2010/main" val="3227085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B1D3E-350A-42B2-88F8-CA317B07E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Optional Activities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4" name="Content Placeholder 3" descr="Hot air balloon">
                <a:extLst>
                  <a:ext uri="{FF2B5EF4-FFF2-40B4-BE49-F238E27FC236}">
                    <a16:creationId xmlns:a16="http://schemas.microsoft.com/office/drawing/2014/main" id="{55B14A2A-EF0A-4611-B230-C00FE4440668}"/>
                  </a:ext>
                </a:extLst>
              </p:cNvPr>
              <p:cNvGraphicFramePr>
                <a:graphicFrameLocks noGrp="1" noChangeAspect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3929865"/>
                  </p:ext>
                </p:extLst>
              </p:nvPr>
            </p:nvGraphicFramePr>
            <p:xfrm>
              <a:off x="647169" y="2975355"/>
              <a:ext cx="1978044" cy="263601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78044" cy="2636017"/>
                    </a:xfrm>
                    <a:prstGeom prst="rect">
                      <a:avLst/>
                    </a:prstGeom>
                  </am3d:spPr>
                  <am3d:camera>
                    <am3d:pos x="0" y="0" z="673506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596236" d="1000000"/>
                    <am3d:preTrans dx="51777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359816" ay="3048842" az="107606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379742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4" name="Content Placeholder 3" descr="Hot air balloon">
                <a:extLst>
                  <a:ext uri="{FF2B5EF4-FFF2-40B4-BE49-F238E27FC236}">
                    <a16:creationId xmlns:a16="http://schemas.microsoft.com/office/drawing/2014/main" id="{55B14A2A-EF0A-4611-B230-C00FE44406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7169" y="2975355"/>
                <a:ext cx="1978044" cy="263601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3D Model 4" descr="Backpack">
                <a:extLst>
                  <a:ext uri="{FF2B5EF4-FFF2-40B4-BE49-F238E27FC236}">
                    <a16:creationId xmlns:a16="http://schemas.microsoft.com/office/drawing/2014/main" id="{71A64193-BFB2-4A70-8C3A-648B838A45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19721986"/>
                  </p:ext>
                </p:extLst>
              </p:nvPr>
            </p:nvGraphicFramePr>
            <p:xfrm>
              <a:off x="6740692" y="2863681"/>
              <a:ext cx="2080400" cy="2859362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080400" cy="2859362"/>
                    </a:xfrm>
                    <a:prstGeom prst="rect">
                      <a:avLst/>
                    </a:prstGeom>
                  </am3d:spPr>
                  <am3d:camera>
                    <am3d:pos x="0" y="0" z="6606034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811938" d="1000000"/>
                    <am3d:preTrans dx="0" dy="-17332769" dz="4414822"/>
                    <am3d:scale>
                      <am3d:sx n="1000000" d="1000000"/>
                      <am3d:sy n="1000000" d="1000000"/>
                      <am3d:sz n="1000000" d="1000000"/>
                    </am3d:scale>
                    <am3d:rot ax="318582" ay="1735757" az="154454"/>
                    <am3d:postTrans dx="0" dy="0" dz="0"/>
                  </am3d:trans>
                  <am3d:attrSrcUrl r:id="rId7"/>
                  <am3d:raster rName="Office3DRenderer" rVer="16.0.8326">
                    <am3d:blip r:embed="rId8"/>
                  </am3d:raster>
                  <am3d:objViewport viewportSz="354332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3D Model 4" descr="Backpack">
                <a:extLst>
                  <a:ext uri="{FF2B5EF4-FFF2-40B4-BE49-F238E27FC236}">
                    <a16:creationId xmlns:a16="http://schemas.microsoft.com/office/drawing/2014/main" id="{71A64193-BFB2-4A70-8C3A-648B838A45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40692" y="2863681"/>
                <a:ext cx="2080400" cy="28593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6" name="3D Model 5" descr="Bicycle">
                <a:extLst>
                  <a:ext uri="{FF2B5EF4-FFF2-40B4-BE49-F238E27FC236}">
                    <a16:creationId xmlns:a16="http://schemas.microsoft.com/office/drawing/2014/main" id="{87124F39-9B8C-4129-9378-73DE749A991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12435110"/>
                  </p:ext>
                </p:extLst>
              </p:nvPr>
            </p:nvGraphicFramePr>
            <p:xfrm>
              <a:off x="9316982" y="3067664"/>
              <a:ext cx="2227849" cy="2721100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2227849" cy="2721100"/>
                    </a:xfrm>
                    <a:prstGeom prst="rect">
                      <a:avLst/>
                    </a:prstGeom>
                  </am3d:spPr>
                  <am3d:camera>
                    <am3d:pos x="0" y="0" z="5622218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19265" d="1000000"/>
                    <am3d:preTrans dx="0" dy="-10663436" dz="-369062"/>
                    <am3d:scale>
                      <am3d:sx n="1000000" d="1000000"/>
                      <am3d:sy n="1000000" d="1000000"/>
                      <am3d:sz n="1000000" d="1000000"/>
                    </am3d:scale>
                    <am3d:rot ax="17207" ay="1458000" az="7077"/>
                    <am3d:postTrans dx="0" dy="0" dz="0"/>
                  </am3d:trans>
                  <am3d:attrSrcUrl r:id="rId11"/>
                  <am3d:raster rName="Office3DRenderer" rVer="16.0.8326">
                    <am3d:blip r:embed="rId12"/>
                  </am3d:raster>
                  <am3d:objViewport viewportSz="467766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6" name="3D Model 5" descr="Bicycle">
                <a:extLst>
                  <a:ext uri="{FF2B5EF4-FFF2-40B4-BE49-F238E27FC236}">
                    <a16:creationId xmlns:a16="http://schemas.microsoft.com/office/drawing/2014/main" id="{87124F39-9B8C-4129-9378-73DE749A99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316982" y="3067664"/>
                <a:ext cx="2227849" cy="2721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7" name="3D Model 6" descr="Row Boat">
                <a:extLst>
                  <a:ext uri="{FF2B5EF4-FFF2-40B4-BE49-F238E27FC236}">
                    <a16:creationId xmlns:a16="http://schemas.microsoft.com/office/drawing/2014/main" id="{CD8335F3-2466-46AB-AD97-E610530C473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01457365"/>
                  </p:ext>
                </p:extLst>
              </p:nvPr>
            </p:nvGraphicFramePr>
            <p:xfrm>
              <a:off x="3164016" y="3539613"/>
              <a:ext cx="3119726" cy="1683798"/>
            </p:xfrm>
            <a:graphic>
              <a:graphicData uri="http://schemas.microsoft.com/office/drawing/2017/model3d">
                <am3d:model3d r:embed="rId14">
                  <am3d:spPr>
                    <a:xfrm>
                      <a:off x="0" y="0"/>
                      <a:ext cx="3119726" cy="1683798"/>
                    </a:xfrm>
                    <a:prstGeom prst="rect">
                      <a:avLst/>
                    </a:prstGeom>
                  </am3d:spPr>
                  <am3d:camera>
                    <am3d:pos x="0" y="0" z="6736780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750578" d="1000000"/>
                    <am3d:preTrans dx="0" dy="-5157511" dz="-655980"/>
                    <am3d:scale>
                      <am3d:sx n="1000000" d="1000000"/>
                      <am3d:sy n="1000000" d="1000000"/>
                      <am3d:sz n="1000000" d="1000000"/>
                    </am3d:scale>
                    <am3d:rot ax="1249359" ay="1492880" az="545459"/>
                    <am3d:postTrans dx="0" dy="0" dz="0"/>
                  </am3d:trans>
                  <am3d:attrSrcUrl r:id="rId15"/>
                  <am3d:raster rName="Office3DRenderer" rVer="16.0.8326">
                    <am3d:blip r:embed="rId16"/>
                  </am3d:raster>
                  <am3d:objViewport viewportSz="486335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7" name="3D Model 6" descr="Row Boat">
                <a:extLst>
                  <a:ext uri="{FF2B5EF4-FFF2-40B4-BE49-F238E27FC236}">
                    <a16:creationId xmlns:a16="http://schemas.microsoft.com/office/drawing/2014/main" id="{CD8335F3-2466-46AB-AD97-E610530C473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164016" y="3539613"/>
                <a:ext cx="3119726" cy="168379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83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A6494-F9EA-48BA-8DD2-14544D2D2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Most popular trips by sales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D27C2BE-33D4-4C34-86A3-21CEC1CB98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898769"/>
              </p:ext>
            </p:extLst>
          </p:nvPr>
        </p:nvGraphicFramePr>
        <p:xfrm>
          <a:off x="1460500" y="2849307"/>
          <a:ext cx="8824913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7323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D7B58-53BB-4C43-8911-35BF58671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DD7A3C-6424-419A-8FAF-EB4A1FC99B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2202440"/>
              </p:ext>
            </p:extLst>
          </p:nvPr>
        </p:nvGraphicFramePr>
        <p:xfrm>
          <a:off x="1155700" y="2603500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6224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F08C3-95DA-4A31-AEFE-1CBA0EA84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 Now!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20FAA-9206-44B4-8BA6-407C806C6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Book now and receive a 20% new customer discount!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D2AD5F-85BF-4E93-A5E5-9D57941A3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58" y="3153697"/>
            <a:ext cx="478107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091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26479</TotalTime>
  <Words>151</Words>
  <Application>Microsoft Office PowerPoint</Application>
  <PresentationFormat>Widescreen</PresentationFormat>
  <Paragraphs>41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Wingdings 3</vt:lpstr>
      <vt:lpstr>Ion Boardroom</vt:lpstr>
      <vt:lpstr>Welcome to PowerPoint 2019</vt:lpstr>
      <vt:lpstr>What to Expect</vt:lpstr>
      <vt:lpstr>Wanderlust Travel Benefits</vt:lpstr>
      <vt:lpstr>Booking Process</vt:lpstr>
      <vt:lpstr>Best Selling Destinations</vt:lpstr>
      <vt:lpstr>Optional Activities</vt:lpstr>
      <vt:lpstr>Most popular trips by sales</vt:lpstr>
      <vt:lpstr>About Us</vt:lpstr>
      <vt:lpstr>Book Now!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Wanderlust Travel</dc:title>
  <dc:creator>Deborah Ashby</dc:creator>
  <cp:lastModifiedBy>Deborah Ashby</cp:lastModifiedBy>
  <cp:revision>15</cp:revision>
  <dcterms:created xsi:type="dcterms:W3CDTF">2019-06-22T10:42:25Z</dcterms:created>
  <dcterms:modified xsi:type="dcterms:W3CDTF">2019-07-11T21:51:35Z</dcterms:modified>
</cp:coreProperties>
</file>