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1" r:id="rId2"/>
    <p:sldId id="282" r:id="rId3"/>
    <p:sldId id="283" r:id="rId4"/>
    <p:sldId id="256" r:id="rId5"/>
    <p:sldId id="278" r:id="rId6"/>
    <p:sldId id="258" r:id="rId7"/>
    <p:sldId id="257" r:id="rId8"/>
    <p:sldId id="273" r:id="rId9"/>
    <p:sldId id="274" r:id="rId10"/>
    <p:sldId id="275" r:id="rId11"/>
    <p:sldId id="276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1" r:id="rId24"/>
    <p:sldId id="270" r:id="rId25"/>
    <p:sldId id="272" r:id="rId26"/>
    <p:sldId id="279" r:id="rId27"/>
    <p:sldId id="280" r:id="rId28"/>
    <p:sldId id="277" r:id="rId29"/>
  </p:sldIdLst>
  <p:sldSz cx="12192000" cy="6858000"/>
  <p:notesSz cx="6858000" cy="9144000"/>
  <p:custShowLst>
    <p:custShow name="Introduction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Show" id="{E19F1D99-DBD5-4EC8-87D9-81D5D0E0C292}">
          <p14:sldIdLst>
            <p14:sldId id="281"/>
            <p14:sldId id="282"/>
            <p14:sldId id="283"/>
          </p14:sldIdLst>
        </p14:section>
        <p14:section name="Default Section" id="{80697EE6-CAF3-4080-BB4A-C626624BF5FD}">
          <p14:sldIdLst>
            <p14:sldId id="256"/>
          </p14:sldIdLst>
        </p14:section>
        <p14:section name="Summary Section" id="{49CEEE76-3F76-4534-9FED-0EA8A53A475A}">
          <p14:sldIdLst>
            <p14:sldId id="278"/>
          </p14:sldIdLst>
        </p14:section>
        <p14:section name="Section 1" id="{2228E3AC-59ED-4333-913B-3FD48595FC2F}">
          <p14:sldIdLst>
            <p14:sldId id="258"/>
            <p14:sldId id="257"/>
            <p14:sldId id="273"/>
            <p14:sldId id="274"/>
            <p14:sldId id="275"/>
            <p14:sldId id="276"/>
          </p14:sldIdLst>
        </p14:section>
        <p14:section name="Section 2" id="{18D896C5-A32C-4A25-8D33-C8141DCDFFF8}">
          <p14:sldIdLst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  <p14:section name="Section 3" id="{4C0C030F-F912-4F7B-9731-231B3B857C36}">
          <p14:sldIdLst>
            <p14:sldId id="267"/>
            <p14:sldId id="268"/>
            <p14:sldId id="269"/>
          </p14:sldIdLst>
        </p14:section>
        <p14:section name="Section 4" id="{BB0BE7ED-B4EB-43CF-9509-786B3C248B10}">
          <p14:sldIdLst>
            <p14:sldId id="271"/>
            <p14:sldId id="270"/>
            <p14:sldId id="272"/>
            <p14:sldId id="279"/>
            <p14:sldId id="280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246A"/>
    <a:srgbClr val="ECC3C1"/>
    <a:srgbClr val="00FF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 Ashby" userId="f21e54c367d3358c" providerId="LiveId" clId="{013D340E-7B54-4378-8005-77664D7EF554}"/>
    <pc:docChg chg="undo custSel addSld delSld modSld sldOrd modMainMaster addSection delSection modSection modShowInfo">
      <pc:chgData name="Deb Ashby" userId="f21e54c367d3358c" providerId="LiveId" clId="{013D340E-7B54-4378-8005-77664D7EF554}" dt="2022-04-01T19:15:28.922" v="2288" actId="1076"/>
      <pc:docMkLst>
        <pc:docMk/>
      </pc:docMkLst>
      <pc:sldChg chg="modTransition modNotes">
        <pc:chgData name="Deb Ashby" userId="f21e54c367d3358c" providerId="LiveId" clId="{013D340E-7B54-4378-8005-77664D7EF554}" dt="2022-04-01T18:35:09.078" v="1891" actId="20577"/>
        <pc:sldMkLst>
          <pc:docMk/>
          <pc:sldMk cId="1160478173" sldId="256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2010579452" sldId="257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794005604" sldId="258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1766496952" sldId="259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897991666" sldId="260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3417524171" sldId="261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485640861" sldId="262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441560814" sldId="263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111915286" sldId="264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3126735098" sldId="265"/>
        </pc:sldMkLst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1089237860" sldId="266"/>
        </pc:sldMkLst>
      </pc:sldChg>
      <pc:sldChg chg="modSp mod modTransition">
        <pc:chgData name="Deb Ashby" userId="f21e54c367d3358c" providerId="LiveId" clId="{013D340E-7B54-4378-8005-77664D7EF554}" dt="2022-04-01T17:03:21.100" v="1130"/>
        <pc:sldMkLst>
          <pc:docMk/>
          <pc:sldMk cId="1342214327" sldId="267"/>
        </pc:sldMkLst>
        <pc:spChg chg="mod">
          <ac:chgData name="Deb Ashby" userId="f21e54c367d3358c" providerId="LiveId" clId="{013D340E-7B54-4378-8005-77664D7EF554}" dt="2022-04-01T15:47:55.983" v="216" actId="20577"/>
          <ac:spMkLst>
            <pc:docMk/>
            <pc:sldMk cId="1342214327" sldId="267"/>
            <ac:spMk id="26" creationId="{B00F6011-1B53-43D0-BC41-185FEF03C37D}"/>
          </ac:spMkLst>
        </pc:spChg>
      </pc:sldChg>
      <pc:sldChg chg="modTransition">
        <pc:chgData name="Deb Ashby" userId="f21e54c367d3358c" providerId="LiveId" clId="{013D340E-7B54-4378-8005-77664D7EF554}" dt="2022-04-01T17:03:21.100" v="1130"/>
        <pc:sldMkLst>
          <pc:docMk/>
          <pc:sldMk cId="2252977780" sldId="268"/>
        </pc:sldMkLst>
      </pc:sldChg>
      <pc:sldChg chg="addSp delSp modSp mod modTransition">
        <pc:chgData name="Deb Ashby" userId="f21e54c367d3358c" providerId="LiveId" clId="{013D340E-7B54-4378-8005-77664D7EF554}" dt="2022-04-01T17:03:21.100" v="1130"/>
        <pc:sldMkLst>
          <pc:docMk/>
          <pc:sldMk cId="3768017581" sldId="269"/>
        </pc:sldMkLst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2" creationId="{359A3A9A-8A19-4E01-BBFA-A27CDC6FD9DF}"/>
          </ac:spMkLst>
        </pc:spChg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5" creationId="{6C7168EB-FFF0-41FE-B40A-E80C0347CEDB}"/>
          </ac:spMkLst>
        </pc:spChg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7" creationId="{6D25EDB7-5C50-4DB7-834D-4436B99D1AA5}"/>
          </ac:spMkLst>
        </pc:spChg>
        <pc:spChg chg="add del mod">
          <ac:chgData name="Deb Ashby" userId="f21e54c367d3358c" providerId="LiveId" clId="{013D340E-7B54-4378-8005-77664D7EF554}" dt="2022-04-01T15:38:30.976" v="38" actId="478"/>
          <ac:spMkLst>
            <pc:docMk/>
            <pc:sldMk cId="3768017581" sldId="269"/>
            <ac:spMk id="9" creationId="{7091E14B-FDAA-4D0B-95C3-B88195AF35A1}"/>
          </ac:spMkLst>
        </pc:spChg>
        <pc:spChg chg="mod">
          <ac:chgData name="Deb Ashby" userId="f21e54c367d3358c" providerId="LiveId" clId="{013D340E-7B54-4378-8005-77664D7EF554}" dt="2022-04-01T15:47:40.209" v="193" actId="20577"/>
          <ac:spMkLst>
            <pc:docMk/>
            <pc:sldMk cId="3768017581" sldId="269"/>
            <ac:spMk id="10" creationId="{95766B92-12B5-4C20-ABF1-A0649F10B1A3}"/>
          </ac:spMkLst>
        </pc:spChg>
        <pc:spChg chg="add del mod">
          <ac:chgData name="Deb Ashby" userId="f21e54c367d3358c" providerId="LiveId" clId="{013D340E-7B54-4378-8005-77664D7EF554}" dt="2022-04-01T15:38:31.772" v="39" actId="478"/>
          <ac:spMkLst>
            <pc:docMk/>
            <pc:sldMk cId="3768017581" sldId="269"/>
            <ac:spMk id="12" creationId="{F755A0C8-D8A2-4FFB-AF5C-AEEFFCAD0731}"/>
          </ac:spMkLst>
        </pc:spChg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13" creationId="{38D6A0AA-526D-497B-8D22-7C3937F927AB}"/>
          </ac:spMkLst>
        </pc:spChg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14" creationId="{EAF2C87A-D681-4438-92CA-CC8521B6D9FF}"/>
          </ac:spMkLst>
        </pc:spChg>
        <pc:spChg chg="add mod">
          <ac:chgData name="Deb Ashby" userId="f21e54c367d3358c" providerId="LiveId" clId="{013D340E-7B54-4378-8005-77664D7EF554}" dt="2022-04-01T15:46:40.882" v="166" actId="164"/>
          <ac:spMkLst>
            <pc:docMk/>
            <pc:sldMk cId="3768017581" sldId="269"/>
            <ac:spMk id="15" creationId="{4E500A6E-1C06-41BE-B3BF-111C1F5AC940}"/>
          </ac:spMkLst>
        </pc:spChg>
        <pc:spChg chg="add del mod">
          <ac:chgData name="Deb Ashby" userId="f21e54c367d3358c" providerId="LiveId" clId="{013D340E-7B54-4378-8005-77664D7EF554}" dt="2022-04-01T15:43:42.516" v="139" actId="478"/>
          <ac:spMkLst>
            <pc:docMk/>
            <pc:sldMk cId="3768017581" sldId="269"/>
            <ac:spMk id="16" creationId="{9F4F5E25-150D-48C7-B08B-9B712CFC12E3}"/>
          </ac:spMkLst>
        </pc:spChg>
        <pc:spChg chg="add mod">
          <ac:chgData name="Deb Ashby" userId="f21e54c367d3358c" providerId="LiveId" clId="{013D340E-7B54-4378-8005-77664D7EF554}" dt="2022-04-01T15:47:16.311" v="178" actId="1076"/>
          <ac:spMkLst>
            <pc:docMk/>
            <pc:sldMk cId="3768017581" sldId="269"/>
            <ac:spMk id="32" creationId="{073C6C38-056F-4B5F-98C4-E4EAEA083845}"/>
          </ac:spMkLst>
        </pc:spChg>
        <pc:spChg chg="add mod">
          <ac:chgData name="Deb Ashby" userId="f21e54c367d3358c" providerId="LiveId" clId="{013D340E-7B54-4378-8005-77664D7EF554}" dt="2022-04-01T15:47:23.436" v="182" actId="20577"/>
          <ac:spMkLst>
            <pc:docMk/>
            <pc:sldMk cId="3768017581" sldId="269"/>
            <ac:spMk id="33" creationId="{833D9588-FAE1-49D3-8405-60C07E9A176E}"/>
          </ac:spMkLst>
        </pc:spChg>
        <pc:grpChg chg="add mod">
          <ac:chgData name="Deb Ashby" userId="f21e54c367d3358c" providerId="LiveId" clId="{013D340E-7B54-4378-8005-77664D7EF554}" dt="2022-04-01T15:46:48.237" v="167" actId="1076"/>
          <ac:grpSpMkLst>
            <pc:docMk/>
            <pc:sldMk cId="3768017581" sldId="269"/>
            <ac:grpSpMk id="31" creationId="{1D761075-CFE3-4B0F-9D7D-80218874F2C7}"/>
          </ac:grpSpMkLst>
        </pc:grpChg>
        <pc:graphicFrameChg chg="del">
          <ac:chgData name="Deb Ashby" userId="f21e54c367d3358c" providerId="LiveId" clId="{013D340E-7B54-4378-8005-77664D7EF554}" dt="2022-04-01T15:36:35.120" v="0" actId="478"/>
          <ac:graphicFrameMkLst>
            <pc:docMk/>
            <pc:sldMk cId="3768017581" sldId="269"/>
            <ac:graphicFrameMk id="6" creationId="{891D055D-221B-4775-9D3C-6579D52821BB}"/>
          </ac:graphicFrameMkLst>
        </pc:graphicFrameChg>
        <pc:cxnChg chg="mod">
          <ac:chgData name="Deb Ashby" userId="f21e54c367d3358c" providerId="LiveId" clId="{013D340E-7B54-4378-8005-77664D7EF554}" dt="2022-04-01T15:47:45.403" v="194" actId="14100"/>
          <ac:cxnSpMkLst>
            <pc:docMk/>
            <pc:sldMk cId="3768017581" sldId="269"/>
            <ac:cxnSpMk id="11" creationId="{EC145057-600D-425E-92A4-73FFF69D232A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17" creationId="{C4C8BC22-2E1A-4089-B58D-08D186E012E4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19" creationId="{8559C588-74C9-4E0E-AAFD-47C0525F1508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21" creationId="{DC2F9171-A120-4129-950F-BA4F5A61FF8A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24" creationId="{3C895FE6-D9D7-4D9A-9AD5-3A9A5DB56619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26" creationId="{37DF8062-2470-477E-BE56-7244B27E6B6A}"/>
          </ac:cxnSpMkLst>
        </pc:cxnChg>
        <pc:cxnChg chg="add mod">
          <ac:chgData name="Deb Ashby" userId="f21e54c367d3358c" providerId="LiveId" clId="{013D340E-7B54-4378-8005-77664D7EF554}" dt="2022-04-01T15:46:40.882" v="166" actId="164"/>
          <ac:cxnSpMkLst>
            <pc:docMk/>
            <pc:sldMk cId="3768017581" sldId="269"/>
            <ac:cxnSpMk id="28" creationId="{195CE2C3-CBD8-406D-8379-52377A0371A5}"/>
          </ac:cxnSpMkLst>
        </pc:cxnChg>
      </pc:sldChg>
      <pc:sldChg chg="addSp delSp modSp new mod modTransition delAnim modAnim">
        <pc:chgData name="Deb Ashby" userId="f21e54c367d3358c" providerId="LiveId" clId="{013D340E-7B54-4378-8005-77664D7EF554}" dt="2022-04-01T17:03:21.100" v="1130"/>
        <pc:sldMkLst>
          <pc:docMk/>
          <pc:sldMk cId="2570108914" sldId="270"/>
        </pc:sldMkLst>
        <pc:spChg chg="add del mod ord">
          <ac:chgData name="Deb Ashby" userId="f21e54c367d3358c" providerId="LiveId" clId="{013D340E-7B54-4378-8005-77664D7EF554}" dt="2022-04-01T16:06:33.562" v="263" actId="478"/>
          <ac:spMkLst>
            <pc:docMk/>
            <pc:sldMk cId="2570108914" sldId="270"/>
            <ac:spMk id="4" creationId="{5734836E-A3C7-42EC-807C-91397C5B9904}"/>
          </ac:spMkLst>
        </pc:spChg>
        <pc:spChg chg="add del mod">
          <ac:chgData name="Deb Ashby" userId="f21e54c367d3358c" providerId="LiveId" clId="{013D340E-7B54-4378-8005-77664D7EF554}" dt="2022-04-01T16:05:44.131" v="261" actId="478"/>
          <ac:spMkLst>
            <pc:docMk/>
            <pc:sldMk cId="2570108914" sldId="270"/>
            <ac:spMk id="8" creationId="{325D4730-4EF9-4641-8FD5-F0E3E8955844}"/>
          </ac:spMkLst>
        </pc:spChg>
        <pc:spChg chg="del mod topLvl">
          <ac:chgData name="Deb Ashby" userId="f21e54c367d3358c" providerId="LiveId" clId="{013D340E-7B54-4378-8005-77664D7EF554}" dt="2022-04-01T16:14:11.612" v="296" actId="478"/>
          <ac:spMkLst>
            <pc:docMk/>
            <pc:sldMk cId="2570108914" sldId="270"/>
            <ac:spMk id="19" creationId="{A06A8C93-D4CB-41F5-9626-A6402A41A521}"/>
          </ac:spMkLst>
        </pc:spChg>
        <pc:spChg chg="add del mod topLvl">
          <ac:chgData name="Deb Ashby" userId="f21e54c367d3358c" providerId="LiveId" clId="{013D340E-7B54-4378-8005-77664D7EF554}" dt="2022-04-01T16:22:14.902" v="344" actId="478"/>
          <ac:spMkLst>
            <pc:docMk/>
            <pc:sldMk cId="2570108914" sldId="270"/>
            <ac:spMk id="20" creationId="{E40ABB85-9346-449C-A13C-DCAD1338AC92}"/>
          </ac:spMkLst>
        </pc:spChg>
        <pc:spChg chg="del mod">
          <ac:chgData name="Deb Ashby" userId="f21e54c367d3358c" providerId="LiveId" clId="{013D340E-7B54-4378-8005-77664D7EF554}" dt="2022-04-01T16:14:09.312" v="295" actId="478"/>
          <ac:spMkLst>
            <pc:docMk/>
            <pc:sldMk cId="2570108914" sldId="270"/>
            <ac:spMk id="21" creationId="{B514D5B3-007B-437E-8CB1-DB2FA536D294}"/>
          </ac:spMkLst>
        </pc:spChg>
        <pc:spChg chg="del mod topLvl">
          <ac:chgData name="Deb Ashby" userId="f21e54c367d3358c" providerId="LiveId" clId="{013D340E-7B54-4378-8005-77664D7EF554}" dt="2022-04-01T16:23:22.876" v="348" actId="478"/>
          <ac:spMkLst>
            <pc:docMk/>
            <pc:sldMk cId="2570108914" sldId="270"/>
            <ac:spMk id="33" creationId="{AE6EBE8B-E0E4-4BEC-AC03-7CB19E8C31DC}"/>
          </ac:spMkLst>
        </pc:spChg>
        <pc:spChg chg="mod topLvl">
          <ac:chgData name="Deb Ashby" userId="f21e54c367d3358c" providerId="LiveId" clId="{013D340E-7B54-4378-8005-77664D7EF554}" dt="2022-04-01T16:23:35.392" v="350" actId="14100"/>
          <ac:spMkLst>
            <pc:docMk/>
            <pc:sldMk cId="2570108914" sldId="270"/>
            <ac:spMk id="34" creationId="{AFC6487B-B68B-4983-BC30-022971774BE3}"/>
          </ac:spMkLst>
        </pc:spChg>
        <pc:spChg chg="del mod">
          <ac:chgData name="Deb Ashby" userId="f21e54c367d3358c" providerId="LiveId" clId="{013D340E-7B54-4378-8005-77664D7EF554}" dt="2022-04-01T16:23:20.790" v="347" actId="478"/>
          <ac:spMkLst>
            <pc:docMk/>
            <pc:sldMk cId="2570108914" sldId="270"/>
            <ac:spMk id="35" creationId="{C49E8637-4C09-4B6E-B1C9-A9CE829B76AA}"/>
          </ac:spMkLst>
        </pc:spChg>
        <pc:spChg chg="add mod">
          <ac:chgData name="Deb Ashby" userId="f21e54c367d3358c" providerId="LiveId" clId="{013D340E-7B54-4378-8005-77664D7EF554}" dt="2022-04-01T16:31:33.778" v="440" actId="14100"/>
          <ac:spMkLst>
            <pc:docMk/>
            <pc:sldMk cId="2570108914" sldId="270"/>
            <ac:spMk id="38" creationId="{B1673744-4F8A-416C-B9C5-B70668DF5030}"/>
          </ac:spMkLst>
        </pc:spChg>
        <pc:spChg chg="add mod">
          <ac:chgData name="Deb Ashby" userId="f21e54c367d3358c" providerId="LiveId" clId="{013D340E-7B54-4378-8005-77664D7EF554}" dt="2022-04-01T16:25:26.565" v="371" actId="207"/>
          <ac:spMkLst>
            <pc:docMk/>
            <pc:sldMk cId="2570108914" sldId="270"/>
            <ac:spMk id="39" creationId="{B9BC6A34-2079-4607-8345-DDEB76518344}"/>
          </ac:spMkLst>
        </pc:spChg>
        <pc:spChg chg="add del mod">
          <ac:chgData name="Deb Ashby" userId="f21e54c367d3358c" providerId="LiveId" clId="{013D340E-7B54-4378-8005-77664D7EF554}" dt="2022-04-01T16:29:16.160" v="419" actId="478"/>
          <ac:spMkLst>
            <pc:docMk/>
            <pc:sldMk cId="2570108914" sldId="270"/>
            <ac:spMk id="46" creationId="{B378AC4D-5DCE-4E97-8417-4938090D4FB3}"/>
          </ac:spMkLst>
        </pc:spChg>
        <pc:spChg chg="add del mod">
          <ac:chgData name="Deb Ashby" userId="f21e54c367d3358c" providerId="LiveId" clId="{013D340E-7B54-4378-8005-77664D7EF554}" dt="2022-04-01T16:28:05.907" v="397" actId="478"/>
          <ac:spMkLst>
            <pc:docMk/>
            <pc:sldMk cId="2570108914" sldId="270"/>
            <ac:spMk id="47" creationId="{BBB05318-31A1-47B7-A1D6-2C0369B3A031}"/>
          </ac:spMkLst>
        </pc:spChg>
        <pc:spChg chg="add del mod">
          <ac:chgData name="Deb Ashby" userId="f21e54c367d3358c" providerId="LiveId" clId="{013D340E-7B54-4378-8005-77664D7EF554}" dt="2022-04-01T16:29:17.479" v="421" actId="478"/>
          <ac:spMkLst>
            <pc:docMk/>
            <pc:sldMk cId="2570108914" sldId="270"/>
            <ac:spMk id="48" creationId="{609E01F9-AAE8-4DDE-98D2-4624E6EA9795}"/>
          </ac:spMkLst>
        </pc:spChg>
        <pc:spChg chg="add del mod">
          <ac:chgData name="Deb Ashby" userId="f21e54c367d3358c" providerId="LiveId" clId="{013D340E-7B54-4378-8005-77664D7EF554}" dt="2022-04-01T16:29:18.862" v="423" actId="478"/>
          <ac:spMkLst>
            <pc:docMk/>
            <pc:sldMk cId="2570108914" sldId="270"/>
            <ac:spMk id="49" creationId="{1A92B2D2-96B9-4EF1-B2BA-5A2EC1E00982}"/>
          </ac:spMkLst>
        </pc:spChg>
        <pc:spChg chg="add mod">
          <ac:chgData name="Deb Ashby" userId="f21e54c367d3358c" providerId="LiveId" clId="{013D340E-7B54-4378-8005-77664D7EF554}" dt="2022-04-01T16:34:35.416" v="805" actId="404"/>
          <ac:spMkLst>
            <pc:docMk/>
            <pc:sldMk cId="2570108914" sldId="270"/>
            <ac:spMk id="52" creationId="{FAC043CA-0A9F-4A2B-9CE8-0C56EC672C37}"/>
          </ac:spMkLst>
        </pc:spChg>
        <pc:spChg chg="add mod">
          <ac:chgData name="Deb Ashby" userId="f21e54c367d3358c" providerId="LiveId" clId="{013D340E-7B54-4378-8005-77664D7EF554}" dt="2022-04-01T16:34:10.285" v="801" actId="1076"/>
          <ac:spMkLst>
            <pc:docMk/>
            <pc:sldMk cId="2570108914" sldId="270"/>
            <ac:spMk id="53" creationId="{6082B0B1-0B02-4CBB-982B-C0FECCAE43C0}"/>
          </ac:spMkLst>
        </pc:spChg>
        <pc:grpChg chg="add del mod">
          <ac:chgData name="Deb Ashby" userId="f21e54c367d3358c" providerId="LiveId" clId="{013D340E-7B54-4378-8005-77664D7EF554}" dt="2022-04-01T16:14:11.612" v="296" actId="478"/>
          <ac:grpSpMkLst>
            <pc:docMk/>
            <pc:sldMk cId="2570108914" sldId="270"/>
            <ac:grpSpMk id="17" creationId="{BA6F5B63-633E-475A-AD3F-51F8FE0738AE}"/>
          </ac:grpSpMkLst>
        </pc:grpChg>
        <pc:grpChg chg="del mod">
          <ac:chgData name="Deb Ashby" userId="f21e54c367d3358c" providerId="LiveId" clId="{013D340E-7B54-4378-8005-77664D7EF554}" dt="2022-04-01T16:14:09.312" v="295" actId="478"/>
          <ac:grpSpMkLst>
            <pc:docMk/>
            <pc:sldMk cId="2570108914" sldId="270"/>
            <ac:grpSpMk id="18" creationId="{C36BB250-496B-4952-A95C-20658A38B26B}"/>
          </ac:grpSpMkLst>
        </pc:grpChg>
        <pc:grpChg chg="add del mod">
          <ac:chgData name="Deb Ashby" userId="f21e54c367d3358c" providerId="LiveId" clId="{013D340E-7B54-4378-8005-77664D7EF554}" dt="2022-04-01T16:23:22.876" v="348" actId="478"/>
          <ac:grpSpMkLst>
            <pc:docMk/>
            <pc:sldMk cId="2570108914" sldId="270"/>
            <ac:grpSpMk id="31" creationId="{44691A46-7FD4-4AED-9F49-E14F660FD529}"/>
          </ac:grpSpMkLst>
        </pc:grpChg>
        <pc:grpChg chg="del mod">
          <ac:chgData name="Deb Ashby" userId="f21e54c367d3358c" providerId="LiveId" clId="{013D340E-7B54-4378-8005-77664D7EF554}" dt="2022-04-01T16:23:20.790" v="347" actId="478"/>
          <ac:grpSpMkLst>
            <pc:docMk/>
            <pc:sldMk cId="2570108914" sldId="270"/>
            <ac:grpSpMk id="32" creationId="{FB3696A1-4CB5-413D-925F-DA9E01AE9FE2}"/>
          </ac:grpSpMkLst>
        </pc:grpChg>
        <pc:picChg chg="add del mod">
          <ac:chgData name="Deb Ashby" userId="f21e54c367d3358c" providerId="LiveId" clId="{013D340E-7B54-4378-8005-77664D7EF554}" dt="2022-04-01T16:03:26.794" v="248" actId="478"/>
          <ac:picMkLst>
            <pc:docMk/>
            <pc:sldMk cId="2570108914" sldId="270"/>
            <ac:picMk id="3" creationId="{B1CDE119-E92E-4920-B1A1-DD2697701F41}"/>
          </ac:picMkLst>
        </pc:picChg>
        <pc:picChg chg="add del mod">
          <ac:chgData name="Deb Ashby" userId="f21e54c367d3358c" providerId="LiveId" clId="{013D340E-7B54-4378-8005-77664D7EF554}" dt="2022-04-01T16:06:32.657" v="262" actId="478"/>
          <ac:picMkLst>
            <pc:docMk/>
            <pc:sldMk cId="2570108914" sldId="270"/>
            <ac:picMk id="6" creationId="{2C7F00B5-6915-463B-A6F6-7E803BCBDBD3}"/>
          </ac:picMkLst>
        </pc:picChg>
        <pc:picChg chg="add del mod ord">
          <ac:chgData name="Deb Ashby" userId="f21e54c367d3358c" providerId="LiveId" clId="{013D340E-7B54-4378-8005-77664D7EF554}" dt="2022-04-01T16:04:51.097" v="255" actId="478"/>
          <ac:picMkLst>
            <pc:docMk/>
            <pc:sldMk cId="2570108914" sldId="270"/>
            <ac:picMk id="7" creationId="{00DC7BBE-F8C5-40D2-9AC8-660968DBE51F}"/>
          </ac:picMkLst>
        </pc:picChg>
        <pc:picChg chg="add del mod">
          <ac:chgData name="Deb Ashby" userId="f21e54c367d3358c" providerId="LiveId" clId="{013D340E-7B54-4378-8005-77664D7EF554}" dt="2022-04-01T16:09:11.569" v="271" actId="478"/>
          <ac:picMkLst>
            <pc:docMk/>
            <pc:sldMk cId="2570108914" sldId="270"/>
            <ac:picMk id="10" creationId="{2F44A2F1-0362-4F45-AE79-7DF232B8C532}"/>
          </ac:picMkLst>
        </pc:picChg>
        <pc:picChg chg="add del mod">
          <ac:chgData name="Deb Ashby" userId="f21e54c367d3358c" providerId="LiveId" clId="{013D340E-7B54-4378-8005-77664D7EF554}" dt="2022-04-01T16:10:48.010" v="279" actId="478"/>
          <ac:picMkLst>
            <pc:docMk/>
            <pc:sldMk cId="2570108914" sldId="270"/>
            <ac:picMk id="12" creationId="{9D73BCC1-502D-4231-B759-8684B64D6B8F}"/>
          </ac:picMkLst>
        </pc:picChg>
        <pc:picChg chg="add del mod">
          <ac:chgData name="Deb Ashby" userId="f21e54c367d3358c" providerId="LiveId" clId="{013D340E-7B54-4378-8005-77664D7EF554}" dt="2022-04-01T16:12:49.787" v="286" actId="478"/>
          <ac:picMkLst>
            <pc:docMk/>
            <pc:sldMk cId="2570108914" sldId="270"/>
            <ac:picMk id="14" creationId="{80CBDAF8-D687-4109-895D-8B96EB9997B7}"/>
          </ac:picMkLst>
        </pc:picChg>
        <pc:picChg chg="add del mod">
          <ac:chgData name="Deb Ashby" userId="f21e54c367d3358c" providerId="LiveId" clId="{013D340E-7B54-4378-8005-77664D7EF554}" dt="2022-04-01T16:16:59.323" v="308" actId="478"/>
          <ac:picMkLst>
            <pc:docMk/>
            <pc:sldMk cId="2570108914" sldId="270"/>
            <ac:picMk id="16" creationId="{44ACC6C8-561C-4F8D-84CF-3CA9D05F6509}"/>
          </ac:picMkLst>
        </pc:picChg>
        <pc:picChg chg="add del mod">
          <ac:chgData name="Deb Ashby" userId="f21e54c367d3358c" providerId="LiveId" clId="{013D340E-7B54-4378-8005-77664D7EF554}" dt="2022-04-01T16:18:08.470" v="316" actId="478"/>
          <ac:picMkLst>
            <pc:docMk/>
            <pc:sldMk cId="2570108914" sldId="270"/>
            <ac:picMk id="23" creationId="{8F82C017-15E5-4D16-A941-94E8AC84D15B}"/>
          </ac:picMkLst>
        </pc:picChg>
        <pc:picChg chg="add del mod">
          <ac:chgData name="Deb Ashby" userId="f21e54c367d3358c" providerId="LiveId" clId="{013D340E-7B54-4378-8005-77664D7EF554}" dt="2022-04-01T16:20:53.974" v="342" actId="478"/>
          <ac:picMkLst>
            <pc:docMk/>
            <pc:sldMk cId="2570108914" sldId="270"/>
            <ac:picMk id="25" creationId="{B1A00FF5-82D4-4BB4-A51E-35CE316A2725}"/>
          </ac:picMkLst>
        </pc:picChg>
        <pc:picChg chg="add del mod ord modCrop">
          <ac:chgData name="Deb Ashby" userId="f21e54c367d3358c" providerId="LiveId" clId="{013D340E-7B54-4378-8005-77664D7EF554}" dt="2022-04-01T16:20:34.955" v="338" actId="478"/>
          <ac:picMkLst>
            <pc:docMk/>
            <pc:sldMk cId="2570108914" sldId="270"/>
            <ac:picMk id="27" creationId="{D1380463-B554-4F2F-B11B-EA2808E610E1}"/>
          </ac:picMkLst>
        </pc:picChg>
        <pc:picChg chg="add del mod">
          <ac:chgData name="Deb Ashby" userId="f21e54c367d3358c" providerId="LiveId" clId="{013D340E-7B54-4378-8005-77664D7EF554}" dt="2022-04-01T16:22:12.866" v="343" actId="478"/>
          <ac:picMkLst>
            <pc:docMk/>
            <pc:sldMk cId="2570108914" sldId="270"/>
            <ac:picMk id="29" creationId="{C23F7C96-39E4-447A-A84A-2E8563C8AC9E}"/>
          </ac:picMkLst>
        </pc:picChg>
        <pc:picChg chg="add mod">
          <ac:chgData name="Deb Ashby" userId="f21e54c367d3358c" providerId="LiveId" clId="{013D340E-7B54-4378-8005-77664D7EF554}" dt="2022-04-01T16:23:13.076" v="345"/>
          <ac:picMkLst>
            <pc:docMk/>
            <pc:sldMk cId="2570108914" sldId="270"/>
            <ac:picMk id="30" creationId="{60569981-BDC2-4CB2-83C0-E92F8AC5BE62}"/>
          </ac:picMkLst>
        </pc:picChg>
        <pc:picChg chg="add mod">
          <ac:chgData name="Deb Ashby" userId="f21e54c367d3358c" providerId="LiveId" clId="{013D340E-7B54-4378-8005-77664D7EF554}" dt="2022-04-01T16:31:39.993" v="441" actId="14100"/>
          <ac:picMkLst>
            <pc:docMk/>
            <pc:sldMk cId="2570108914" sldId="270"/>
            <ac:picMk id="37" creationId="{377DC016-027B-4B60-A3C3-D9DBA0BD84CD}"/>
          </ac:picMkLst>
        </pc:picChg>
        <pc:picChg chg="add del mod ord">
          <ac:chgData name="Deb Ashby" userId="f21e54c367d3358c" providerId="LiveId" clId="{013D340E-7B54-4378-8005-77664D7EF554}" dt="2022-04-01T16:29:16.816" v="420" actId="478"/>
          <ac:picMkLst>
            <pc:docMk/>
            <pc:sldMk cId="2570108914" sldId="270"/>
            <ac:picMk id="41" creationId="{F4319FAC-1150-47D9-90B1-F63571F4B33B}"/>
          </ac:picMkLst>
        </pc:picChg>
        <pc:picChg chg="add del mod ord">
          <ac:chgData name="Deb Ashby" userId="f21e54c367d3358c" providerId="LiveId" clId="{013D340E-7B54-4378-8005-77664D7EF554}" dt="2022-04-01T16:29:18.095" v="422" actId="478"/>
          <ac:picMkLst>
            <pc:docMk/>
            <pc:sldMk cId="2570108914" sldId="270"/>
            <ac:picMk id="43" creationId="{A7E24904-C2D3-4A6D-B706-A909FCA26106}"/>
          </ac:picMkLst>
        </pc:picChg>
        <pc:picChg chg="add del mod ord">
          <ac:chgData name="Deb Ashby" userId="f21e54c367d3358c" providerId="LiveId" clId="{013D340E-7B54-4378-8005-77664D7EF554}" dt="2022-04-01T16:29:15.486" v="418" actId="478"/>
          <ac:picMkLst>
            <pc:docMk/>
            <pc:sldMk cId="2570108914" sldId="270"/>
            <ac:picMk id="45" creationId="{A6B27324-F8D4-4C85-A4D9-87807B3AABF9}"/>
          </ac:picMkLst>
        </pc:picChg>
        <pc:picChg chg="add mod">
          <ac:chgData name="Deb Ashby" userId="f21e54c367d3358c" providerId="LiveId" clId="{013D340E-7B54-4378-8005-77664D7EF554}" dt="2022-04-01T16:30:22.762" v="427" actId="1076"/>
          <ac:picMkLst>
            <pc:docMk/>
            <pc:sldMk cId="2570108914" sldId="270"/>
            <ac:picMk id="51" creationId="{888F33E2-8F4E-48D7-A05F-4E46A586FED2}"/>
          </ac:picMkLst>
        </pc:picChg>
      </pc:sldChg>
      <pc:sldChg chg="modSp add mod ord modTransition">
        <pc:chgData name="Deb Ashby" userId="f21e54c367d3358c" providerId="LiveId" clId="{013D340E-7B54-4378-8005-77664D7EF554}" dt="2022-04-01T17:03:21.100" v="1130"/>
        <pc:sldMkLst>
          <pc:docMk/>
          <pc:sldMk cId="2744237296" sldId="271"/>
        </pc:sldMkLst>
        <pc:spChg chg="mod">
          <ac:chgData name="Deb Ashby" userId="f21e54c367d3358c" providerId="LiveId" clId="{013D340E-7B54-4378-8005-77664D7EF554}" dt="2022-04-01T16:02:13.935" v="242" actId="2085"/>
          <ac:spMkLst>
            <pc:docMk/>
            <pc:sldMk cId="2744237296" sldId="271"/>
            <ac:spMk id="4" creationId="{312DFDEA-276E-48F9-A2B8-63E8CE4DF988}"/>
          </ac:spMkLst>
        </pc:spChg>
        <pc:spChg chg="mod">
          <ac:chgData name="Deb Ashby" userId="f21e54c367d3358c" providerId="LiveId" clId="{013D340E-7B54-4378-8005-77664D7EF554}" dt="2022-04-01T16:02:13.935" v="242" actId="2085"/>
          <ac:spMkLst>
            <pc:docMk/>
            <pc:sldMk cId="2744237296" sldId="271"/>
            <ac:spMk id="5" creationId="{E1DD5352-3BAB-4CF2-A7D3-FFBD09B36F3C}"/>
          </ac:spMkLst>
        </pc:spChg>
        <pc:spChg chg="mod modCrop">
          <ac:chgData name="Deb Ashby" userId="f21e54c367d3358c" providerId="LiveId" clId="{013D340E-7B54-4378-8005-77664D7EF554}" dt="2022-04-01T15:58:38.767" v="233" actId="18131"/>
          <ac:spMkLst>
            <pc:docMk/>
            <pc:sldMk cId="2744237296" sldId="271"/>
            <ac:spMk id="25" creationId="{3515E7B8-9367-4033-B659-9154D817DA50}"/>
          </ac:spMkLst>
        </pc:spChg>
        <pc:spChg chg="mod">
          <ac:chgData name="Deb Ashby" userId="f21e54c367d3358c" providerId="LiveId" clId="{013D340E-7B54-4378-8005-77664D7EF554}" dt="2022-04-01T16:25:53.726" v="381" actId="14100"/>
          <ac:spMkLst>
            <pc:docMk/>
            <pc:sldMk cId="2744237296" sldId="271"/>
            <ac:spMk id="26" creationId="{B00F6011-1B53-43D0-BC41-185FEF03C37D}"/>
          </ac:spMkLst>
        </pc:spChg>
        <pc:picChg chg="mod modCrop">
          <ac:chgData name="Deb Ashby" userId="f21e54c367d3358c" providerId="LiveId" clId="{013D340E-7B54-4378-8005-77664D7EF554}" dt="2022-04-01T15:58:23.667" v="230" actId="18131"/>
          <ac:picMkLst>
            <pc:docMk/>
            <pc:sldMk cId="2744237296" sldId="271"/>
            <ac:picMk id="3" creationId="{43CB03AF-B8BE-4E9C-ABE0-40BC0BD08A1E}"/>
          </ac:picMkLst>
        </pc:picChg>
      </pc:sldChg>
      <pc:sldChg chg="addSp delSp modSp add mod modTransition modAnim">
        <pc:chgData name="Deb Ashby" userId="f21e54c367d3358c" providerId="LiveId" clId="{013D340E-7B54-4378-8005-77664D7EF554}" dt="2022-04-01T17:03:21.100" v="1130"/>
        <pc:sldMkLst>
          <pc:docMk/>
          <pc:sldMk cId="1869975083" sldId="272"/>
        </pc:sldMkLst>
        <pc:spChg chg="add mod">
          <ac:chgData name="Deb Ashby" userId="f21e54c367d3358c" providerId="LiveId" clId="{013D340E-7B54-4378-8005-77664D7EF554}" dt="2022-04-01T16:53:37.532" v="1128" actId="1076"/>
          <ac:spMkLst>
            <pc:docMk/>
            <pc:sldMk cId="1869975083" sldId="272"/>
            <ac:spMk id="11" creationId="{246FB613-E721-443C-B3C1-F084DF05F6BB}"/>
          </ac:spMkLst>
        </pc:spChg>
        <pc:spChg chg="add del mod">
          <ac:chgData name="Deb Ashby" userId="f21e54c367d3358c" providerId="LiveId" clId="{013D340E-7B54-4378-8005-77664D7EF554}" dt="2022-04-01T16:53:51.258" v="1129" actId="2085"/>
          <ac:spMkLst>
            <pc:docMk/>
            <pc:sldMk cId="1869975083" sldId="272"/>
            <ac:spMk id="34" creationId="{AFC6487B-B68B-4983-BC30-022971774BE3}"/>
          </ac:spMkLst>
        </pc:spChg>
        <pc:spChg chg="del">
          <ac:chgData name="Deb Ashby" userId="f21e54c367d3358c" providerId="LiveId" clId="{013D340E-7B54-4378-8005-77664D7EF554}" dt="2022-04-01T16:44:30.139" v="810" actId="478"/>
          <ac:spMkLst>
            <pc:docMk/>
            <pc:sldMk cId="1869975083" sldId="272"/>
            <ac:spMk id="38" creationId="{B1673744-4F8A-416C-B9C5-B70668DF5030}"/>
          </ac:spMkLst>
        </pc:spChg>
        <pc:spChg chg="del">
          <ac:chgData name="Deb Ashby" userId="f21e54c367d3358c" providerId="LiveId" clId="{013D340E-7B54-4378-8005-77664D7EF554}" dt="2022-04-01T16:44:31.218" v="811" actId="478"/>
          <ac:spMkLst>
            <pc:docMk/>
            <pc:sldMk cId="1869975083" sldId="272"/>
            <ac:spMk id="39" creationId="{B9BC6A34-2079-4607-8345-DDEB76518344}"/>
          </ac:spMkLst>
        </pc:spChg>
        <pc:spChg chg="del">
          <ac:chgData name="Deb Ashby" userId="f21e54c367d3358c" providerId="LiveId" clId="{013D340E-7B54-4378-8005-77664D7EF554}" dt="2022-04-01T16:44:29.359" v="809" actId="478"/>
          <ac:spMkLst>
            <pc:docMk/>
            <pc:sldMk cId="1869975083" sldId="272"/>
            <ac:spMk id="52" creationId="{FAC043CA-0A9F-4A2B-9CE8-0C56EC672C37}"/>
          </ac:spMkLst>
        </pc:spChg>
        <pc:spChg chg="del">
          <ac:chgData name="Deb Ashby" userId="f21e54c367d3358c" providerId="LiveId" clId="{013D340E-7B54-4378-8005-77664D7EF554}" dt="2022-04-01T16:44:27.223" v="808" actId="478"/>
          <ac:spMkLst>
            <pc:docMk/>
            <pc:sldMk cId="1869975083" sldId="272"/>
            <ac:spMk id="53" creationId="{6082B0B1-0B02-4CBB-982B-C0FECCAE43C0}"/>
          </ac:spMkLst>
        </pc:spChg>
        <pc:picChg chg="add mod ord">
          <ac:chgData name="Deb Ashby" userId="f21e54c367d3358c" providerId="LiveId" clId="{013D340E-7B54-4378-8005-77664D7EF554}" dt="2022-04-01T16:51:23.761" v="842" actId="1440"/>
          <ac:picMkLst>
            <pc:docMk/>
            <pc:sldMk cId="1869975083" sldId="272"/>
            <ac:picMk id="2" creationId="{6B3ED4C6-5F8B-47E3-9275-8B49A5B132BB}"/>
          </ac:picMkLst>
        </pc:picChg>
        <pc:picChg chg="del">
          <ac:chgData name="Deb Ashby" userId="f21e54c367d3358c" providerId="LiveId" clId="{013D340E-7B54-4378-8005-77664D7EF554}" dt="2022-04-01T16:44:38.506" v="813" actId="478"/>
          <ac:picMkLst>
            <pc:docMk/>
            <pc:sldMk cId="1869975083" sldId="272"/>
            <ac:picMk id="30" creationId="{60569981-BDC2-4CB2-83C0-E92F8AC5BE62}"/>
          </ac:picMkLst>
        </pc:picChg>
        <pc:picChg chg="del">
          <ac:chgData name="Deb Ashby" userId="f21e54c367d3358c" providerId="LiveId" clId="{013D340E-7B54-4378-8005-77664D7EF554}" dt="2022-04-01T16:44:24.033" v="807" actId="478"/>
          <ac:picMkLst>
            <pc:docMk/>
            <pc:sldMk cId="1869975083" sldId="272"/>
            <ac:picMk id="37" creationId="{377DC016-027B-4B60-A3C3-D9DBA0BD84CD}"/>
          </ac:picMkLst>
        </pc:picChg>
        <pc:picChg chg="mod">
          <ac:chgData name="Deb Ashby" userId="f21e54c367d3358c" providerId="LiveId" clId="{013D340E-7B54-4378-8005-77664D7EF554}" dt="2022-04-01T16:51:04.537" v="835" actId="1076"/>
          <ac:picMkLst>
            <pc:docMk/>
            <pc:sldMk cId="1869975083" sldId="272"/>
            <ac:picMk id="51" creationId="{888F33E2-8F4E-48D7-A05F-4E46A586FED2}"/>
          </ac:picMkLst>
        </pc:picChg>
      </pc:sldChg>
      <pc:sldChg chg="addSp delSp modSp add mod modTransition">
        <pc:chgData name="Deb Ashby" userId="f21e54c367d3358c" providerId="LiveId" clId="{013D340E-7B54-4378-8005-77664D7EF554}" dt="2022-04-01T17:13:35.155" v="1339"/>
        <pc:sldMkLst>
          <pc:docMk/>
          <pc:sldMk cId="3949858933" sldId="273"/>
        </pc:sldMkLst>
        <pc:spChg chg="mod topLvl">
          <ac:chgData name="Deb Ashby" userId="f21e54c367d3358c" providerId="LiveId" clId="{013D340E-7B54-4378-8005-77664D7EF554}" dt="2022-04-01T17:07:54.132" v="1156" actId="1076"/>
          <ac:spMkLst>
            <pc:docMk/>
            <pc:sldMk cId="3949858933" sldId="273"/>
            <ac:spMk id="8" creationId="{5201D9DF-A2C4-4A89-A5DC-25144DC6E648}"/>
          </ac:spMkLst>
        </pc:spChg>
        <pc:spChg chg="mod topLvl">
          <ac:chgData name="Deb Ashby" userId="f21e54c367d3358c" providerId="LiveId" clId="{013D340E-7B54-4378-8005-77664D7EF554}" dt="2022-04-01T17:07:38.660" v="1152" actId="1076"/>
          <ac:spMkLst>
            <pc:docMk/>
            <pc:sldMk cId="3949858933" sldId="273"/>
            <ac:spMk id="9" creationId="{61E6D526-9BE8-4C01-889E-419D0E2D287C}"/>
          </ac:spMkLst>
        </pc:spChg>
        <pc:spChg chg="mod topLvl">
          <ac:chgData name="Deb Ashby" userId="f21e54c367d3358c" providerId="LiveId" clId="{013D340E-7B54-4378-8005-77664D7EF554}" dt="2022-04-01T17:07:46.329" v="1154" actId="1076"/>
          <ac:spMkLst>
            <pc:docMk/>
            <pc:sldMk cId="3949858933" sldId="273"/>
            <ac:spMk id="10" creationId="{5ADA110A-1A97-4681-B645-2C1FD53E9A8E}"/>
          </ac:spMkLst>
        </pc:spChg>
        <pc:spChg chg="mod topLvl">
          <ac:chgData name="Deb Ashby" userId="f21e54c367d3358c" providerId="LiveId" clId="{013D340E-7B54-4378-8005-77664D7EF554}" dt="2022-04-01T17:07:40.705" v="1153" actId="1076"/>
          <ac:spMkLst>
            <pc:docMk/>
            <pc:sldMk cId="3949858933" sldId="273"/>
            <ac:spMk id="11" creationId="{43DFFCB0-CD99-4986-A8B8-AE19C608725C}"/>
          </ac:spMkLst>
        </pc:spChg>
        <pc:spChg chg="mod topLvl">
          <ac:chgData name="Deb Ashby" userId="f21e54c367d3358c" providerId="LiveId" clId="{013D340E-7B54-4378-8005-77664D7EF554}" dt="2022-04-01T17:08:26.719" v="1170" actId="1076"/>
          <ac:spMkLst>
            <pc:docMk/>
            <pc:sldMk cId="3949858933" sldId="273"/>
            <ac:spMk id="14" creationId="{513711B8-ABB0-44BC-A4A4-856341A499F1}"/>
          </ac:spMkLst>
        </pc:spChg>
        <pc:spChg chg="mod">
          <ac:chgData name="Deb Ashby" userId="f21e54c367d3358c" providerId="LiveId" clId="{013D340E-7B54-4378-8005-77664D7EF554}" dt="2022-04-01T17:06:36.515" v="1133" actId="164"/>
          <ac:spMkLst>
            <pc:docMk/>
            <pc:sldMk cId="3949858933" sldId="273"/>
            <ac:spMk id="15" creationId="{47ACAD45-9AD6-4347-A73A-FD2E39235533}"/>
          </ac:spMkLst>
        </pc:spChg>
        <pc:spChg chg="mod">
          <ac:chgData name="Deb Ashby" userId="f21e54c367d3358c" providerId="LiveId" clId="{013D340E-7B54-4378-8005-77664D7EF554}" dt="2022-04-01T17:06:39.753" v="1134" actId="164"/>
          <ac:spMkLst>
            <pc:docMk/>
            <pc:sldMk cId="3949858933" sldId="273"/>
            <ac:spMk id="16" creationId="{09756A75-20F9-4F64-BE56-E3F889D23094}"/>
          </ac:spMkLst>
        </pc:spChg>
        <pc:spChg chg="mod">
          <ac:chgData name="Deb Ashby" userId="f21e54c367d3358c" providerId="LiveId" clId="{013D340E-7B54-4378-8005-77664D7EF554}" dt="2022-04-01T17:06:42.906" v="1135" actId="164"/>
          <ac:spMkLst>
            <pc:docMk/>
            <pc:sldMk cId="3949858933" sldId="273"/>
            <ac:spMk id="17" creationId="{ECC9EE3F-5A43-45C4-B5E8-E0685022E037}"/>
          </ac:spMkLst>
        </pc:spChg>
        <pc:spChg chg="mod topLvl">
          <ac:chgData name="Deb Ashby" userId="f21e54c367d3358c" providerId="LiveId" clId="{013D340E-7B54-4378-8005-77664D7EF554}" dt="2022-04-01T17:08:36.982" v="1175" actId="1076"/>
          <ac:spMkLst>
            <pc:docMk/>
            <pc:sldMk cId="3949858933" sldId="273"/>
            <ac:spMk id="18" creationId="{A5A30280-0630-42E1-86E1-C7C5F7DCEEFA}"/>
          </ac:spMkLst>
        </pc:spChg>
        <pc:spChg chg="mod">
          <ac:chgData name="Deb Ashby" userId="f21e54c367d3358c" providerId="LiveId" clId="{013D340E-7B54-4378-8005-77664D7EF554}" dt="2022-04-01T17:06:36.515" v="1133" actId="164"/>
          <ac:spMkLst>
            <pc:docMk/>
            <pc:sldMk cId="3949858933" sldId="273"/>
            <ac:spMk id="19" creationId="{FEC35C40-E9EF-4702-9A1B-604B96EC6A3D}"/>
          </ac:spMkLst>
        </pc:spChg>
        <pc:spChg chg="mod">
          <ac:chgData name="Deb Ashby" userId="f21e54c367d3358c" providerId="LiveId" clId="{013D340E-7B54-4378-8005-77664D7EF554}" dt="2022-04-01T17:06:39.753" v="1134" actId="164"/>
          <ac:spMkLst>
            <pc:docMk/>
            <pc:sldMk cId="3949858933" sldId="273"/>
            <ac:spMk id="20" creationId="{6401DB82-1FF9-4B6F-9AD7-C8266F5EA815}"/>
          </ac:spMkLst>
        </pc:spChg>
        <pc:spChg chg="mod">
          <ac:chgData name="Deb Ashby" userId="f21e54c367d3358c" providerId="LiveId" clId="{013D340E-7B54-4378-8005-77664D7EF554}" dt="2022-04-01T17:06:42.906" v="1135" actId="164"/>
          <ac:spMkLst>
            <pc:docMk/>
            <pc:sldMk cId="3949858933" sldId="273"/>
            <ac:spMk id="21" creationId="{AA603969-DD03-4113-8CAB-0AD64199D228}"/>
          </ac:spMkLst>
        </pc:spChg>
        <pc:spChg chg="add mod">
          <ac:chgData name="Deb Ashby" userId="f21e54c367d3358c" providerId="LiveId" clId="{013D340E-7B54-4378-8005-77664D7EF554}" dt="2022-04-01T17:09:15.068" v="1199" actId="1076"/>
          <ac:spMkLst>
            <pc:docMk/>
            <pc:sldMk cId="3949858933" sldId="273"/>
            <ac:spMk id="24" creationId="{49AC5935-9578-41DC-966E-DBE1F3FFCE85}"/>
          </ac:spMkLst>
        </pc:spChg>
        <pc:grpChg chg="add del mod">
          <ac:chgData name="Deb Ashby" userId="f21e54c367d3358c" providerId="LiveId" clId="{013D340E-7B54-4378-8005-77664D7EF554}" dt="2022-04-01T17:07:26.442" v="1148" actId="478"/>
          <ac:grpSpMkLst>
            <pc:docMk/>
            <pc:sldMk cId="3949858933" sldId="273"/>
            <ac:grpSpMk id="2" creationId="{5AFFC236-42D6-429A-967D-ED73711733CC}"/>
          </ac:grpSpMkLst>
        </pc:grpChg>
        <pc:grpChg chg="add del mod">
          <ac:chgData name="Deb Ashby" userId="f21e54c367d3358c" providerId="LiveId" clId="{013D340E-7B54-4378-8005-77664D7EF554}" dt="2022-04-01T17:07:24.645" v="1147" actId="478"/>
          <ac:grpSpMkLst>
            <pc:docMk/>
            <pc:sldMk cId="3949858933" sldId="273"/>
            <ac:grpSpMk id="7" creationId="{87A5DB7E-0971-4C29-8C6B-E2E877030811}"/>
          </ac:grpSpMkLst>
        </pc:grpChg>
        <pc:grpChg chg="add del mod">
          <ac:chgData name="Deb Ashby" userId="f21e54c367d3358c" providerId="LiveId" clId="{013D340E-7B54-4378-8005-77664D7EF554}" dt="2022-04-01T17:07:22.237" v="1146" actId="478"/>
          <ac:grpSpMkLst>
            <pc:docMk/>
            <pc:sldMk cId="3949858933" sldId="273"/>
            <ac:grpSpMk id="12" creationId="{D1A198B4-8084-45D2-83E2-9B7130CE6EE5}"/>
          </ac:grpSpMkLst>
        </pc:grpChg>
        <pc:grpChg chg="del">
          <ac:chgData name="Deb Ashby" userId="f21e54c367d3358c" providerId="LiveId" clId="{013D340E-7B54-4378-8005-77664D7EF554}" dt="2022-04-01T17:06:30.976" v="1132" actId="165"/>
          <ac:grpSpMkLst>
            <pc:docMk/>
            <pc:sldMk cId="3949858933" sldId="273"/>
            <ac:grpSpMk id="13" creationId="{55AABBB2-65E6-41A4-AD95-530EB1743812}"/>
          </ac:grpSpMkLst>
        </pc:grpChg>
        <pc:grpChg chg="add del mod">
          <ac:chgData name="Deb Ashby" userId="f21e54c367d3358c" providerId="LiveId" clId="{013D340E-7B54-4378-8005-77664D7EF554}" dt="2022-04-01T17:08:10.697" v="1161" actId="165"/>
          <ac:grpSpMkLst>
            <pc:docMk/>
            <pc:sldMk cId="3949858933" sldId="273"/>
            <ac:grpSpMk id="23" creationId="{2D6EBF50-AF19-4A17-8354-C555285CA59E}"/>
          </ac:grpSpMkLst>
        </pc:grpChg>
      </pc:sldChg>
      <pc:sldChg chg="modSp add mod modTransition">
        <pc:chgData name="Deb Ashby" userId="f21e54c367d3358c" providerId="LiveId" clId="{013D340E-7B54-4378-8005-77664D7EF554}" dt="2022-04-01T17:13:35.155" v="1339"/>
        <pc:sldMkLst>
          <pc:docMk/>
          <pc:sldMk cId="1578442094" sldId="274"/>
        </pc:sldMkLst>
        <pc:spChg chg="mod">
          <ac:chgData name="Deb Ashby" userId="f21e54c367d3358c" providerId="LiveId" clId="{013D340E-7B54-4378-8005-77664D7EF554}" dt="2022-04-01T17:10:43.614" v="1211" actId="1076"/>
          <ac:spMkLst>
            <pc:docMk/>
            <pc:sldMk cId="1578442094" sldId="274"/>
            <ac:spMk id="8" creationId="{5201D9DF-A2C4-4A89-A5DC-25144DC6E648}"/>
          </ac:spMkLst>
        </pc:spChg>
        <pc:spChg chg="mod">
          <ac:chgData name="Deb Ashby" userId="f21e54c367d3358c" providerId="LiveId" clId="{013D340E-7B54-4378-8005-77664D7EF554}" dt="2022-04-01T17:10:21.609" v="1207" actId="1076"/>
          <ac:spMkLst>
            <pc:docMk/>
            <pc:sldMk cId="1578442094" sldId="274"/>
            <ac:spMk id="9" creationId="{61E6D526-9BE8-4C01-889E-419D0E2D287C}"/>
          </ac:spMkLst>
        </pc:spChg>
        <pc:spChg chg="mod">
          <ac:chgData name="Deb Ashby" userId="f21e54c367d3358c" providerId="LiveId" clId="{013D340E-7B54-4378-8005-77664D7EF554}" dt="2022-04-01T17:10:57.656" v="1238" actId="20577"/>
          <ac:spMkLst>
            <pc:docMk/>
            <pc:sldMk cId="1578442094" sldId="274"/>
            <ac:spMk id="14" creationId="{513711B8-ABB0-44BC-A4A4-856341A499F1}"/>
          </ac:spMkLst>
        </pc:spChg>
        <pc:spChg chg="mod">
          <ac:chgData name="Deb Ashby" userId="f21e54c367d3358c" providerId="LiveId" clId="{013D340E-7B54-4378-8005-77664D7EF554}" dt="2022-04-01T17:11:03.534" v="1243" actId="20577"/>
          <ac:spMkLst>
            <pc:docMk/>
            <pc:sldMk cId="1578442094" sldId="274"/>
            <ac:spMk id="18" creationId="{A5A30280-0630-42E1-86E1-C7C5F7DCEEFA}"/>
          </ac:spMkLst>
        </pc:spChg>
      </pc:sldChg>
      <pc:sldChg chg="modSp add mod modTransition">
        <pc:chgData name="Deb Ashby" userId="f21e54c367d3358c" providerId="LiveId" clId="{013D340E-7B54-4378-8005-77664D7EF554}" dt="2022-04-01T17:13:35.155" v="1339"/>
        <pc:sldMkLst>
          <pc:docMk/>
          <pc:sldMk cId="2208781158" sldId="275"/>
        </pc:sldMkLst>
        <pc:spChg chg="mod">
          <ac:chgData name="Deb Ashby" userId="f21e54c367d3358c" providerId="LiveId" clId="{013D340E-7B54-4378-8005-77664D7EF554}" dt="2022-04-01T17:11:54.242" v="1251" actId="1076"/>
          <ac:spMkLst>
            <pc:docMk/>
            <pc:sldMk cId="2208781158" sldId="275"/>
            <ac:spMk id="9" creationId="{61E6D526-9BE8-4C01-889E-419D0E2D287C}"/>
          </ac:spMkLst>
        </pc:spChg>
        <pc:spChg chg="mod">
          <ac:chgData name="Deb Ashby" userId="f21e54c367d3358c" providerId="LiveId" clId="{013D340E-7B54-4378-8005-77664D7EF554}" dt="2022-04-01T17:11:29.153" v="1247" actId="1076"/>
          <ac:spMkLst>
            <pc:docMk/>
            <pc:sldMk cId="2208781158" sldId="275"/>
            <ac:spMk id="11" creationId="{43DFFCB0-CD99-4986-A8B8-AE19C608725C}"/>
          </ac:spMkLst>
        </pc:spChg>
        <pc:spChg chg="mod">
          <ac:chgData name="Deb Ashby" userId="f21e54c367d3358c" providerId="LiveId" clId="{013D340E-7B54-4378-8005-77664D7EF554}" dt="2022-04-01T17:12:07.039" v="1264" actId="20577"/>
          <ac:spMkLst>
            <pc:docMk/>
            <pc:sldMk cId="2208781158" sldId="275"/>
            <ac:spMk id="14" creationId="{513711B8-ABB0-44BC-A4A4-856341A499F1}"/>
          </ac:spMkLst>
        </pc:spChg>
        <pc:spChg chg="mod">
          <ac:chgData name="Deb Ashby" userId="f21e54c367d3358c" providerId="LiveId" clId="{013D340E-7B54-4378-8005-77664D7EF554}" dt="2022-04-01T17:12:18.004" v="1286" actId="20577"/>
          <ac:spMkLst>
            <pc:docMk/>
            <pc:sldMk cId="2208781158" sldId="275"/>
            <ac:spMk id="18" creationId="{A5A30280-0630-42E1-86E1-C7C5F7DCEEFA}"/>
          </ac:spMkLst>
        </pc:spChg>
      </pc:sldChg>
      <pc:sldChg chg="modSp add mod modTransition">
        <pc:chgData name="Deb Ashby" userId="f21e54c367d3358c" providerId="LiveId" clId="{013D340E-7B54-4378-8005-77664D7EF554}" dt="2022-04-01T17:13:35.155" v="1339"/>
        <pc:sldMkLst>
          <pc:docMk/>
          <pc:sldMk cId="2297510889" sldId="276"/>
        </pc:sldMkLst>
        <pc:spChg chg="mod">
          <ac:chgData name="Deb Ashby" userId="f21e54c367d3358c" providerId="LiveId" clId="{013D340E-7B54-4378-8005-77664D7EF554}" dt="2022-04-01T17:12:39.046" v="1290" actId="1076"/>
          <ac:spMkLst>
            <pc:docMk/>
            <pc:sldMk cId="2297510889" sldId="276"/>
            <ac:spMk id="10" creationId="{5ADA110A-1A97-4681-B645-2C1FD53E9A8E}"/>
          </ac:spMkLst>
        </pc:spChg>
        <pc:spChg chg="mod">
          <ac:chgData name="Deb Ashby" userId="f21e54c367d3358c" providerId="LiveId" clId="{013D340E-7B54-4378-8005-77664D7EF554}" dt="2022-04-01T17:12:54.722" v="1293" actId="1076"/>
          <ac:spMkLst>
            <pc:docMk/>
            <pc:sldMk cId="2297510889" sldId="276"/>
            <ac:spMk id="11" creationId="{43DFFCB0-CD99-4986-A8B8-AE19C608725C}"/>
          </ac:spMkLst>
        </pc:spChg>
        <pc:spChg chg="mod">
          <ac:chgData name="Deb Ashby" userId="f21e54c367d3358c" providerId="LiveId" clId="{013D340E-7B54-4378-8005-77664D7EF554}" dt="2022-04-01T17:13:05.771" v="1307" actId="20577"/>
          <ac:spMkLst>
            <pc:docMk/>
            <pc:sldMk cId="2297510889" sldId="276"/>
            <ac:spMk id="14" creationId="{513711B8-ABB0-44BC-A4A4-856341A499F1}"/>
          </ac:spMkLst>
        </pc:spChg>
        <pc:spChg chg="mod">
          <ac:chgData name="Deb Ashby" userId="f21e54c367d3358c" providerId="LiveId" clId="{013D340E-7B54-4378-8005-77664D7EF554}" dt="2022-04-01T17:13:21.212" v="1338" actId="20577"/>
          <ac:spMkLst>
            <pc:docMk/>
            <pc:sldMk cId="2297510889" sldId="276"/>
            <ac:spMk id="18" creationId="{A5A30280-0630-42E1-86E1-C7C5F7DCEEFA}"/>
          </ac:spMkLst>
        </pc:spChg>
      </pc:sldChg>
      <pc:sldChg chg="addSp delSp modSp new mod ord delAnim modAnim modShow">
        <pc:chgData name="Deb Ashby" userId="f21e54c367d3358c" providerId="LiveId" clId="{013D340E-7B54-4378-8005-77664D7EF554}" dt="2022-04-01T18:33:42.819" v="1777" actId="729"/>
        <pc:sldMkLst>
          <pc:docMk/>
          <pc:sldMk cId="3563065361" sldId="277"/>
        </pc:sldMkLst>
        <pc:spChg chg="add mod">
          <ac:chgData name="Deb Ashby" userId="f21e54c367d3358c" providerId="LiveId" clId="{013D340E-7B54-4378-8005-77664D7EF554}" dt="2022-04-01T17:21:46.075" v="1354" actId="2085"/>
          <ac:spMkLst>
            <pc:docMk/>
            <pc:sldMk cId="3563065361" sldId="277"/>
            <ac:spMk id="6" creationId="{1ED39861-CE0B-4A3F-A529-E5268179D512}"/>
          </ac:spMkLst>
        </pc:spChg>
        <pc:picChg chg="add mod">
          <ac:chgData name="Deb Ashby" userId="f21e54c367d3358c" providerId="LiveId" clId="{013D340E-7B54-4378-8005-77664D7EF554}" dt="2022-04-01T17:21:54.980" v="1356" actId="14100"/>
          <ac:picMkLst>
            <pc:docMk/>
            <pc:sldMk cId="3563065361" sldId="277"/>
            <ac:picMk id="5" creationId="{435BB56E-0D76-4FC0-A5F5-FD89695C9F2F}"/>
          </ac:picMkLst>
        </pc:picChg>
        <pc:picChg chg="add del mod">
          <ac:chgData name="Deb Ashby" userId="f21e54c367d3358c" providerId="LiveId" clId="{013D340E-7B54-4378-8005-77664D7EF554}" dt="2022-04-01T17:27:36.169" v="1386" actId="478"/>
          <ac:picMkLst>
            <pc:docMk/>
            <pc:sldMk cId="3563065361" sldId="277"/>
            <ac:picMk id="7" creationId="{7B973FEB-8B16-43B2-87D2-2F0C90E66EB1}"/>
          </ac:picMkLst>
        </pc:picChg>
        <pc:cxnChg chg="add del">
          <ac:chgData name="Deb Ashby" userId="f21e54c367d3358c" providerId="LiveId" clId="{013D340E-7B54-4378-8005-77664D7EF554}" dt="2022-04-01T17:21:31.608" v="1351" actId="478"/>
          <ac:cxnSpMkLst>
            <pc:docMk/>
            <pc:sldMk cId="3563065361" sldId="277"/>
            <ac:cxnSpMk id="3" creationId="{D2DD22F5-AC88-469D-8B1B-FC17A2B72F45}"/>
          </ac:cxnSpMkLst>
        </pc:cxnChg>
      </pc:sldChg>
      <pc:sldChg chg="addSp delSp modSp new del mod ord">
        <pc:chgData name="Deb Ashby" userId="f21e54c367d3358c" providerId="LiveId" clId="{013D340E-7B54-4378-8005-77664D7EF554}" dt="2022-04-01T17:45:18.548" v="1393" actId="27022"/>
        <pc:sldMkLst>
          <pc:docMk/>
          <pc:sldMk cId="808426156" sldId="278"/>
        </pc:sldMkLst>
        <pc:graphicFrameChg chg="add del modGraphic">
          <ac:chgData name="Deb Ashby" userId="f21e54c367d3358c" providerId="LiveId" clId="{013D340E-7B54-4378-8005-77664D7EF554}" dt="2022-04-01T17:45:18.548" v="1393" actId="27022"/>
          <ac:graphicFrameMkLst>
            <pc:docMk/>
            <pc:sldMk cId="808426156" sldId="278"/>
            <ac:graphicFrameMk id="5" creationId="{A7C398D1-2524-4761-9F56-4B8F6D47447B}"/>
          </ac:graphicFrameMkLst>
        </pc:graphicFrameChg>
      </pc:sldChg>
      <pc:sldChg chg="addSp modSp new del mod">
        <pc:chgData name="Deb Ashby" userId="f21e54c367d3358c" providerId="LiveId" clId="{013D340E-7B54-4378-8005-77664D7EF554}" dt="2022-04-01T17:46:55.875" v="1471" actId="47"/>
        <pc:sldMkLst>
          <pc:docMk/>
          <pc:sldMk cId="2230658119" sldId="278"/>
        </pc:sldMkLst>
        <pc:spChg chg="mod">
          <ac:chgData name="Deb Ashby" userId="f21e54c367d3358c" providerId="LiveId" clId="{013D340E-7B54-4378-8005-77664D7EF554}" dt="2022-04-01T17:46:31.403" v="1467" actId="1076"/>
          <ac:spMkLst>
            <pc:docMk/>
            <pc:sldMk cId="2230658119" sldId="278"/>
            <ac:spMk id="2" creationId="{6864744E-A0D2-4DF5-A77C-8A6BF1C7DEBC}"/>
          </ac:spMkLst>
        </pc:spChg>
        <pc:graphicFrameChg chg="add modGraphic">
          <ac:chgData name="Deb Ashby" userId="f21e54c367d3358c" providerId="LiveId" clId="{013D340E-7B54-4378-8005-77664D7EF554}" dt="2022-04-01T17:45:33.123" v="1394" actId="27022"/>
          <ac:graphicFrameMkLst>
            <pc:docMk/>
            <pc:sldMk cId="2230658119" sldId="278"/>
            <ac:graphicFrameMk id="5" creationId="{DDE518F2-FB95-4DBE-A7F5-1BE3AE29AC8A}"/>
          </ac:graphicFrameMkLst>
        </pc:graphicFrameChg>
      </pc:sldChg>
      <pc:sldChg chg="addSp delSp modSp new mod">
        <pc:chgData name="Deb Ashby" userId="f21e54c367d3358c" providerId="LiveId" clId="{013D340E-7B54-4378-8005-77664D7EF554}" dt="2022-04-01T17:51:59.720" v="1593" actId="208"/>
        <pc:sldMkLst>
          <pc:docMk/>
          <pc:sldMk cId="3872021262" sldId="278"/>
        </pc:sldMkLst>
        <pc:spChg chg="del">
          <ac:chgData name="Deb Ashby" userId="f21e54c367d3358c" providerId="LiveId" clId="{013D340E-7B54-4378-8005-77664D7EF554}" dt="2022-04-01T17:50:26.381" v="1531" actId="478"/>
          <ac:spMkLst>
            <pc:docMk/>
            <pc:sldMk cId="3872021262" sldId="278"/>
            <ac:spMk id="2" creationId="{B6759B81-C8E8-4F37-81ED-0538861286D9}"/>
          </ac:spMkLst>
        </pc:spChg>
        <pc:spChg chg="add mod ord">
          <ac:chgData name="Deb Ashby" userId="f21e54c367d3358c" providerId="LiveId" clId="{013D340E-7B54-4378-8005-77664D7EF554}" dt="2022-04-01T17:50:46.622" v="1536" actId="14100"/>
          <ac:spMkLst>
            <pc:docMk/>
            <pc:sldMk cId="3872021262" sldId="278"/>
            <ac:spMk id="7" creationId="{C8E15DB4-E17A-4F3A-9C00-7ECAB496CA03}"/>
          </ac:spMkLst>
        </pc:spChg>
        <pc:spChg chg="add mod">
          <ac:chgData name="Deb Ashby" userId="f21e54c367d3358c" providerId="LiveId" clId="{013D340E-7B54-4378-8005-77664D7EF554}" dt="2022-04-01T17:51:01.854" v="1538" actId="1076"/>
          <ac:spMkLst>
            <pc:docMk/>
            <pc:sldMk cId="3872021262" sldId="278"/>
            <ac:spMk id="8" creationId="{258539BF-BF27-4879-ABA8-BE2B99BE2C23}"/>
          </ac:spMkLst>
        </pc:spChg>
        <pc:spChg chg="add mod">
          <ac:chgData name="Deb Ashby" userId="f21e54c367d3358c" providerId="LiveId" clId="{013D340E-7B54-4378-8005-77664D7EF554}" dt="2022-04-01T17:51:34.768" v="1588" actId="122"/>
          <ac:spMkLst>
            <pc:docMk/>
            <pc:sldMk cId="3872021262" sldId="278"/>
            <ac:spMk id="9" creationId="{14577CF3-00B5-448F-9CA6-947043B7593C}"/>
          </ac:spMkLst>
        </pc:spChg>
        <pc:graphicFrameChg chg="add modGraphic">
          <ac:chgData name="Deb Ashby" userId="f21e54c367d3358c" providerId="LiveId" clId="{013D340E-7B54-4378-8005-77664D7EF554}" dt="2022-04-01T17:51:59.720" v="1593" actId="208"/>
          <ac:graphicFrameMkLst>
            <pc:docMk/>
            <pc:sldMk cId="3872021262" sldId="278"/>
            <ac:graphicFrameMk id="5" creationId="{CAD7EC7C-2C40-47EA-837C-684CF0F3D37D}"/>
          </ac:graphicFrameMkLst>
        </pc:graphicFrameChg>
        <pc:picChg chg="add mod ord">
          <ac:chgData name="Deb Ashby" userId="f21e54c367d3358c" providerId="LiveId" clId="{013D340E-7B54-4378-8005-77664D7EF554}" dt="2022-04-01T17:50:40.095" v="1535" actId="14100"/>
          <ac:picMkLst>
            <pc:docMk/>
            <pc:sldMk cId="3872021262" sldId="278"/>
            <ac:picMk id="6" creationId="{D2E05477-25C7-4B91-8822-0DD8ECCF2C52}"/>
          </ac:picMkLst>
        </pc:picChg>
      </pc:sldChg>
      <pc:sldChg chg="modSp add mod ord">
        <pc:chgData name="Deb Ashby" userId="f21e54c367d3358c" providerId="LiveId" clId="{013D340E-7B54-4378-8005-77664D7EF554}" dt="2022-04-01T18:03:47.712" v="1616" actId="18131"/>
        <pc:sldMkLst>
          <pc:docMk/>
          <pc:sldMk cId="1325113645" sldId="279"/>
        </pc:sldMkLst>
        <pc:spChg chg="mod">
          <ac:chgData name="Deb Ashby" userId="f21e54c367d3358c" providerId="LiveId" clId="{013D340E-7B54-4378-8005-77664D7EF554}" dt="2022-04-01T18:01:51.069" v="1599" actId="20577"/>
          <ac:spMkLst>
            <pc:docMk/>
            <pc:sldMk cId="1325113645" sldId="279"/>
            <ac:spMk id="5" creationId="{E1DD5352-3BAB-4CF2-A7D3-FFBD09B36F3C}"/>
          </ac:spMkLst>
        </pc:spChg>
        <pc:spChg chg="mod modCrop">
          <ac:chgData name="Deb Ashby" userId="f21e54c367d3358c" providerId="LiveId" clId="{013D340E-7B54-4378-8005-77664D7EF554}" dt="2022-04-01T18:03:47.712" v="1616" actId="18131"/>
          <ac:spMkLst>
            <pc:docMk/>
            <pc:sldMk cId="1325113645" sldId="279"/>
            <ac:spMk id="25" creationId="{3515E7B8-9367-4033-B659-9154D817DA50}"/>
          </ac:spMkLst>
        </pc:spChg>
        <pc:spChg chg="mod">
          <ac:chgData name="Deb Ashby" userId="f21e54c367d3358c" providerId="LiveId" clId="{013D340E-7B54-4378-8005-77664D7EF554}" dt="2022-04-01T18:01:58.432" v="1611" actId="20577"/>
          <ac:spMkLst>
            <pc:docMk/>
            <pc:sldMk cId="1325113645" sldId="279"/>
            <ac:spMk id="26" creationId="{B00F6011-1B53-43D0-BC41-185FEF03C37D}"/>
          </ac:spMkLst>
        </pc:spChg>
        <pc:picChg chg="mod">
          <ac:chgData name="Deb Ashby" userId="f21e54c367d3358c" providerId="LiveId" clId="{013D340E-7B54-4378-8005-77664D7EF554}" dt="2022-04-01T18:03:28.811" v="1613" actId="18654"/>
          <ac:picMkLst>
            <pc:docMk/>
            <pc:sldMk cId="1325113645" sldId="279"/>
            <ac:picMk id="3" creationId="{43CB03AF-B8BE-4E9C-ABE0-40BC0BD08A1E}"/>
          </ac:picMkLst>
        </pc:picChg>
      </pc:sldChg>
      <pc:sldChg chg="delSp modSp add del mod ord">
        <pc:chgData name="Deb Ashby" userId="f21e54c367d3358c" providerId="LiveId" clId="{013D340E-7B54-4378-8005-77664D7EF554}" dt="2022-04-01T17:49:44.484" v="1527" actId="47"/>
        <pc:sldMkLst>
          <pc:docMk/>
          <pc:sldMk cId="2596592234" sldId="279"/>
        </pc:sldMkLst>
        <pc:spChg chg="mod">
          <ac:chgData name="Deb Ashby" userId="f21e54c367d3358c" providerId="LiveId" clId="{013D340E-7B54-4378-8005-77664D7EF554}" dt="2022-04-01T17:48:14.811" v="1512" actId="1076"/>
          <ac:spMkLst>
            <pc:docMk/>
            <pc:sldMk cId="2596592234" sldId="279"/>
            <ac:spMk id="6" creationId="{9EFF4E5D-A628-49F2-964C-5D3E7CBF32E4}"/>
          </ac:spMkLst>
        </pc:spChg>
        <pc:spChg chg="del">
          <ac:chgData name="Deb Ashby" userId="f21e54c367d3358c" providerId="LiveId" clId="{013D340E-7B54-4378-8005-77664D7EF554}" dt="2022-04-01T17:47:02.563" v="1472" actId="478"/>
          <ac:spMkLst>
            <pc:docMk/>
            <pc:sldMk cId="2596592234" sldId="279"/>
            <ac:spMk id="12" creationId="{5A07F58C-D3BD-4621-A810-C77D0035E1FD}"/>
          </ac:spMkLst>
        </pc:spChg>
        <pc:spChg chg="mod">
          <ac:chgData name="Deb Ashby" userId="f21e54c367d3358c" providerId="LiveId" clId="{013D340E-7B54-4378-8005-77664D7EF554}" dt="2022-04-01T17:47:17.403" v="1474" actId="1076"/>
          <ac:spMkLst>
            <pc:docMk/>
            <pc:sldMk cId="2596592234" sldId="279"/>
            <ac:spMk id="13" creationId="{6AA90E00-173C-4091-8369-4C99074D8BC0}"/>
          </ac:spMkLst>
        </pc:spChg>
        <pc:spChg chg="mod">
          <ac:chgData name="Deb Ashby" userId="f21e54c367d3358c" providerId="LiveId" clId="{013D340E-7B54-4378-8005-77664D7EF554}" dt="2022-04-01T17:48:58.830" v="1519" actId="1076"/>
          <ac:spMkLst>
            <pc:docMk/>
            <pc:sldMk cId="2596592234" sldId="279"/>
            <ac:spMk id="14" creationId="{1D788859-82B2-4D17-BAF3-6D50D3176852}"/>
          </ac:spMkLst>
        </pc:spChg>
        <pc:cxnChg chg="mod">
          <ac:chgData name="Deb Ashby" userId="f21e54c367d3358c" providerId="LiveId" clId="{013D340E-7B54-4378-8005-77664D7EF554}" dt="2022-04-01T17:47:22.758" v="1475" actId="1076"/>
          <ac:cxnSpMkLst>
            <pc:docMk/>
            <pc:sldMk cId="2596592234" sldId="279"/>
            <ac:cxnSpMk id="16" creationId="{420C1E28-60FA-4A25-A49B-E8378CAE21D6}"/>
          </ac:cxnSpMkLst>
        </pc:cxnChg>
      </pc:sldChg>
      <pc:sldChg chg="addSp delSp modSp add mod ord delAnim">
        <pc:chgData name="Deb Ashby" userId="f21e54c367d3358c" providerId="LiveId" clId="{013D340E-7B54-4378-8005-77664D7EF554}" dt="2022-04-01T18:17:18.898" v="1776" actId="20577"/>
        <pc:sldMkLst>
          <pc:docMk/>
          <pc:sldMk cId="271415498" sldId="280"/>
        </pc:sldMkLst>
        <pc:spChg chg="mod topLvl">
          <ac:chgData name="Deb Ashby" userId="f21e54c367d3358c" providerId="LiveId" clId="{013D340E-7B54-4378-8005-77664D7EF554}" dt="2022-04-01T18:15:50.535" v="1749" actId="14100"/>
          <ac:spMkLst>
            <pc:docMk/>
            <pc:sldMk cId="271415498" sldId="280"/>
            <ac:spMk id="4" creationId="{312DFDEA-276E-48F9-A2B8-63E8CE4DF988}"/>
          </ac:spMkLst>
        </pc:spChg>
        <pc:spChg chg="del">
          <ac:chgData name="Deb Ashby" userId="f21e54c367d3358c" providerId="LiveId" clId="{013D340E-7B54-4378-8005-77664D7EF554}" dt="2022-04-01T18:04:27.142" v="1620" actId="478"/>
          <ac:spMkLst>
            <pc:docMk/>
            <pc:sldMk cId="271415498" sldId="280"/>
            <ac:spMk id="5" creationId="{E1DD5352-3BAB-4CF2-A7D3-FFBD09B36F3C}"/>
          </ac:spMkLst>
        </pc:spChg>
        <pc:spChg chg="add mod">
          <ac:chgData name="Deb Ashby" userId="f21e54c367d3358c" providerId="LiveId" clId="{013D340E-7B54-4378-8005-77664D7EF554}" dt="2022-04-01T18:05:34.880" v="1644" actId="20577"/>
          <ac:spMkLst>
            <pc:docMk/>
            <pc:sldMk cId="271415498" sldId="280"/>
            <ac:spMk id="10" creationId="{5FD4707E-0677-4502-A8FB-CF59777D8DAA}"/>
          </ac:spMkLst>
        </pc:spChg>
        <pc:spChg chg="add mod">
          <ac:chgData name="Deb Ashby" userId="f21e54c367d3358c" providerId="LiveId" clId="{013D340E-7B54-4378-8005-77664D7EF554}" dt="2022-04-01T18:12:35.170" v="1677" actId="164"/>
          <ac:spMkLst>
            <pc:docMk/>
            <pc:sldMk cId="271415498" sldId="280"/>
            <ac:spMk id="16" creationId="{50F0F3AC-F8A7-4F1B-8A3B-9819BCFE6D4A}"/>
          </ac:spMkLst>
        </pc:spChg>
        <pc:spChg chg="mod topLvl">
          <ac:chgData name="Deb Ashby" userId="f21e54c367d3358c" providerId="LiveId" clId="{013D340E-7B54-4378-8005-77664D7EF554}" dt="2022-04-01T18:13:00.937" v="1688" actId="164"/>
          <ac:spMkLst>
            <pc:docMk/>
            <pc:sldMk cId="271415498" sldId="280"/>
            <ac:spMk id="23" creationId="{2D81C664-7AF0-4DF1-A7AB-663C619F6929}"/>
          </ac:spMkLst>
        </pc:spChg>
        <pc:spChg chg="del">
          <ac:chgData name="Deb Ashby" userId="f21e54c367d3358c" providerId="LiveId" clId="{013D340E-7B54-4378-8005-77664D7EF554}" dt="2022-04-01T18:04:30.854" v="1622" actId="478"/>
          <ac:spMkLst>
            <pc:docMk/>
            <pc:sldMk cId="271415498" sldId="280"/>
            <ac:spMk id="25" creationId="{3515E7B8-9367-4033-B659-9154D817DA50}"/>
          </ac:spMkLst>
        </pc:spChg>
        <pc:spChg chg="del topLvl">
          <ac:chgData name="Deb Ashby" userId="f21e54c367d3358c" providerId="LiveId" clId="{013D340E-7B54-4378-8005-77664D7EF554}" dt="2022-04-01T18:04:29.927" v="1621" actId="478"/>
          <ac:spMkLst>
            <pc:docMk/>
            <pc:sldMk cId="271415498" sldId="280"/>
            <ac:spMk id="26" creationId="{B00F6011-1B53-43D0-BC41-185FEF03C37D}"/>
          </ac:spMkLst>
        </pc:spChg>
        <pc:spChg chg="add mod">
          <ac:chgData name="Deb Ashby" userId="f21e54c367d3358c" providerId="LiveId" clId="{013D340E-7B54-4378-8005-77664D7EF554}" dt="2022-04-01T18:15:40.723" v="1747" actId="404"/>
          <ac:spMkLst>
            <pc:docMk/>
            <pc:sldMk cId="271415498" sldId="280"/>
            <ac:spMk id="27" creationId="{6C59B12F-8D71-4ADA-9F14-6ABBA4616348}"/>
          </ac:spMkLst>
        </pc:spChg>
        <pc:spChg chg="add mod">
          <ac:chgData name="Deb Ashby" userId="f21e54c367d3358c" providerId="LiveId" clId="{013D340E-7B54-4378-8005-77664D7EF554}" dt="2022-04-01T18:15:44.801" v="1748" actId="404"/>
          <ac:spMkLst>
            <pc:docMk/>
            <pc:sldMk cId="271415498" sldId="280"/>
            <ac:spMk id="28" creationId="{2370C4AE-B34F-43A7-AF02-058AAD18E89E}"/>
          </ac:spMkLst>
        </pc:spChg>
        <pc:spChg chg="add mod">
          <ac:chgData name="Deb Ashby" userId="f21e54c367d3358c" providerId="LiveId" clId="{013D340E-7B54-4378-8005-77664D7EF554}" dt="2022-04-01T18:17:18.898" v="1776" actId="20577"/>
          <ac:spMkLst>
            <pc:docMk/>
            <pc:sldMk cId="271415498" sldId="280"/>
            <ac:spMk id="29" creationId="{3CF95DDB-4838-42A6-A425-28E3D6A0D8D4}"/>
          </ac:spMkLst>
        </pc:spChg>
        <pc:grpChg chg="del">
          <ac:chgData name="Deb Ashby" userId="f21e54c367d3358c" providerId="LiveId" clId="{013D340E-7B54-4378-8005-77664D7EF554}" dt="2022-04-01T18:04:27.142" v="1620" actId="478"/>
          <ac:grpSpMkLst>
            <pc:docMk/>
            <pc:sldMk cId="271415498" sldId="280"/>
            <ac:grpSpMk id="7" creationId="{EA9A649C-00D9-4CFF-9107-A85DC099C7AE}"/>
          </ac:grpSpMkLst>
        </pc:grpChg>
        <pc:grpChg chg="del">
          <ac:chgData name="Deb Ashby" userId="f21e54c367d3358c" providerId="LiveId" clId="{013D340E-7B54-4378-8005-77664D7EF554}" dt="2022-04-01T18:04:29.927" v="1621" actId="478"/>
          <ac:grpSpMkLst>
            <pc:docMk/>
            <pc:sldMk cId="271415498" sldId="280"/>
            <ac:grpSpMk id="12" creationId="{FC818012-6405-4D1F-9404-780D71FFCF2A}"/>
          </ac:grpSpMkLst>
        </pc:grpChg>
        <pc:grpChg chg="add mod">
          <ac:chgData name="Deb Ashby" userId="f21e54c367d3358c" providerId="LiveId" clId="{013D340E-7B54-4378-8005-77664D7EF554}" dt="2022-04-01T18:13:14.339" v="1692" actId="1076"/>
          <ac:grpSpMkLst>
            <pc:docMk/>
            <pc:sldMk cId="271415498" sldId="280"/>
            <ac:grpSpMk id="17" creationId="{3062FB95-E442-4F4F-A0EF-3356CDADE965}"/>
          </ac:grpSpMkLst>
        </pc:grpChg>
        <pc:grpChg chg="add mod">
          <ac:chgData name="Deb Ashby" userId="f21e54c367d3358c" providerId="LiveId" clId="{013D340E-7B54-4378-8005-77664D7EF554}" dt="2022-04-01T18:13:11.577" v="1691" actId="1076"/>
          <ac:grpSpMkLst>
            <pc:docMk/>
            <pc:sldMk cId="271415498" sldId="280"/>
            <ac:grpSpMk id="18" creationId="{4A462C4B-EB7C-4EAB-8E1E-BEF47E2BDBF6}"/>
          </ac:grpSpMkLst>
        </pc:grpChg>
        <pc:grpChg chg="add del mod">
          <ac:chgData name="Deb Ashby" userId="f21e54c367d3358c" providerId="LiveId" clId="{013D340E-7B54-4378-8005-77664D7EF554}" dt="2022-04-01T18:12:43.491" v="1682" actId="165"/>
          <ac:grpSpMkLst>
            <pc:docMk/>
            <pc:sldMk cId="271415498" sldId="280"/>
            <ac:grpSpMk id="21" creationId="{0B0828E7-D191-44D2-96AD-829B7B724A6A}"/>
          </ac:grpSpMkLst>
        </pc:grpChg>
        <pc:picChg chg="del">
          <ac:chgData name="Deb Ashby" userId="f21e54c367d3358c" providerId="LiveId" clId="{013D340E-7B54-4378-8005-77664D7EF554}" dt="2022-04-01T18:06:43.409" v="1649" actId="478"/>
          <ac:picMkLst>
            <pc:docMk/>
            <pc:sldMk cId="271415498" sldId="280"/>
            <ac:picMk id="3" creationId="{43CB03AF-B8BE-4E9C-ABE0-40BC0BD08A1E}"/>
          </ac:picMkLst>
        </pc:picChg>
        <pc:picChg chg="add del mod ord modCrop">
          <ac:chgData name="Deb Ashby" userId="f21e54c367d3358c" providerId="LiveId" clId="{013D340E-7B54-4378-8005-77664D7EF554}" dt="2022-04-01T18:08:48.296" v="1658" actId="478"/>
          <ac:picMkLst>
            <pc:docMk/>
            <pc:sldMk cId="271415498" sldId="280"/>
            <ac:picMk id="6" creationId="{B098E368-5074-4ACA-86BE-8D697BFA38FE}"/>
          </ac:picMkLst>
        </pc:picChg>
        <pc:picChg chg="add mod ord modCrop">
          <ac:chgData name="Deb Ashby" userId="f21e54c367d3358c" providerId="LiveId" clId="{013D340E-7B54-4378-8005-77664D7EF554}" dt="2022-04-01T18:10:58.435" v="1664" actId="167"/>
          <ac:picMkLst>
            <pc:docMk/>
            <pc:sldMk cId="271415498" sldId="280"/>
            <ac:picMk id="8" creationId="{02928682-EBC5-41A9-AF4D-A3DF0411CC29}"/>
          </ac:picMkLst>
        </pc:picChg>
        <pc:picChg chg="add mod ord">
          <ac:chgData name="Deb Ashby" userId="f21e54c367d3358c" providerId="LiveId" clId="{013D340E-7B54-4378-8005-77664D7EF554}" dt="2022-04-01T18:13:00.937" v="1688" actId="164"/>
          <ac:picMkLst>
            <pc:docMk/>
            <pc:sldMk cId="271415498" sldId="280"/>
            <ac:picMk id="13" creationId="{78298A2D-30C4-49D1-9BBB-5921E7C48CF2}"/>
          </ac:picMkLst>
        </pc:picChg>
        <pc:picChg chg="add mod ord">
          <ac:chgData name="Deb Ashby" userId="f21e54c367d3358c" providerId="LiveId" clId="{013D340E-7B54-4378-8005-77664D7EF554}" dt="2022-04-01T18:12:35.170" v="1677" actId="164"/>
          <ac:picMkLst>
            <pc:docMk/>
            <pc:sldMk cId="271415498" sldId="280"/>
            <ac:picMk id="15" creationId="{8FEBD803-8619-4FC5-B426-123A99FDE7B6}"/>
          </ac:picMkLst>
        </pc:picChg>
        <pc:picChg chg="add mod">
          <ac:chgData name="Deb Ashby" userId="f21e54c367d3358c" providerId="LiveId" clId="{013D340E-7B54-4378-8005-77664D7EF554}" dt="2022-04-01T18:16:37.661" v="1756" actId="1076"/>
          <ac:picMkLst>
            <pc:docMk/>
            <pc:sldMk cId="271415498" sldId="280"/>
            <ac:picMk id="19" creationId="{54FD82CC-D7FF-4A64-A76F-A77BA37C394D}"/>
          </ac:picMkLst>
        </pc:picChg>
        <pc:picChg chg="ord">
          <ac:chgData name="Deb Ashby" userId="f21e54c367d3358c" providerId="LiveId" clId="{013D340E-7B54-4378-8005-77664D7EF554}" dt="2022-04-01T18:04:48.267" v="1626" actId="166"/>
          <ac:picMkLst>
            <pc:docMk/>
            <pc:sldMk cId="271415498" sldId="280"/>
            <ac:picMk id="22" creationId="{9505CF19-BD1F-4642-A502-89B6E060B7FA}"/>
          </ac:picMkLst>
        </pc:picChg>
        <pc:picChg chg="del mod topLvl">
          <ac:chgData name="Deb Ashby" userId="f21e54c367d3358c" providerId="LiveId" clId="{013D340E-7B54-4378-8005-77664D7EF554}" dt="2022-04-01T18:12:47.631" v="1683" actId="478"/>
          <ac:picMkLst>
            <pc:docMk/>
            <pc:sldMk cId="271415498" sldId="280"/>
            <ac:picMk id="24" creationId="{E1BB407D-345F-4136-9DBE-52A31EAAD430}"/>
          </ac:picMkLst>
        </pc:picChg>
        <pc:cxnChg chg="add mod">
          <ac:chgData name="Deb Ashby" userId="f21e54c367d3358c" providerId="LiveId" clId="{013D340E-7B54-4378-8005-77664D7EF554}" dt="2022-04-01T18:06:01.196" v="1647" actId="14100"/>
          <ac:cxnSpMkLst>
            <pc:docMk/>
            <pc:sldMk cId="271415498" sldId="280"/>
            <ac:cxnSpMk id="11" creationId="{ACEA643A-D960-4550-96D6-611958738801}"/>
          </ac:cxnSpMkLst>
        </pc:cxnChg>
      </pc:sldChg>
      <pc:sldChg chg="addSp delSp modSp new del mod">
        <pc:chgData name="Deb Ashby" userId="f21e54c367d3358c" providerId="LiveId" clId="{013D340E-7B54-4378-8005-77664D7EF554}" dt="2022-04-01T17:49:46.178" v="1528" actId="47"/>
        <pc:sldMkLst>
          <pc:docMk/>
          <pc:sldMk cId="2606081306" sldId="280"/>
        </pc:sldMkLst>
        <pc:spChg chg="add mod ord">
          <ac:chgData name="Deb Ashby" userId="f21e54c367d3358c" providerId="LiveId" clId="{013D340E-7B54-4378-8005-77664D7EF554}" dt="2022-04-01T17:49:37.178" v="1526" actId="1076"/>
          <ac:spMkLst>
            <pc:docMk/>
            <pc:sldMk cId="2606081306" sldId="280"/>
            <ac:spMk id="7" creationId="{DEDC16AD-E51A-46A3-B073-AD7FB976F914}"/>
          </ac:spMkLst>
        </pc:spChg>
        <pc:spChg chg="add mod">
          <ac:chgData name="Deb Ashby" userId="f21e54c367d3358c" providerId="LiveId" clId="{013D340E-7B54-4378-8005-77664D7EF554}" dt="2022-04-01T17:49:09.740" v="1520"/>
          <ac:spMkLst>
            <pc:docMk/>
            <pc:sldMk cId="2606081306" sldId="280"/>
            <ac:spMk id="8" creationId="{9640C0EF-DFF8-4ADE-A58C-A65FE14B6A19}"/>
          </ac:spMkLst>
        </pc:spChg>
        <pc:graphicFrameChg chg="add modGraphic">
          <ac:chgData name="Deb Ashby" userId="f21e54c367d3358c" providerId="LiveId" clId="{013D340E-7B54-4378-8005-77664D7EF554}" dt="2022-04-01T17:48:07.079" v="1511" actId="27022"/>
          <ac:graphicFrameMkLst>
            <pc:docMk/>
            <pc:sldMk cId="2606081306" sldId="280"/>
            <ac:graphicFrameMk id="5" creationId="{F5DE3EB4-3604-4157-AD36-3E3C4325C8B3}"/>
          </ac:graphicFrameMkLst>
        </pc:graphicFrameChg>
        <pc:picChg chg="add del mod ord">
          <ac:chgData name="Deb Ashby" userId="f21e54c367d3358c" providerId="LiveId" clId="{013D340E-7B54-4378-8005-77664D7EF554}" dt="2022-04-01T17:49:28.319" v="1525" actId="1076"/>
          <ac:picMkLst>
            <pc:docMk/>
            <pc:sldMk cId="2606081306" sldId="280"/>
            <ac:picMk id="6" creationId="{FF6A6B90-CDC9-4DDC-9685-CC8653126402}"/>
          </ac:picMkLst>
        </pc:picChg>
      </pc:sldChg>
      <pc:sldChg chg="addSp delSp modSp new mod ord modTransition modAnim">
        <pc:chgData name="Deb Ashby" userId="f21e54c367d3358c" providerId="LiveId" clId="{013D340E-7B54-4378-8005-77664D7EF554}" dt="2022-04-01T19:15:28.922" v="2288" actId="1076"/>
        <pc:sldMkLst>
          <pc:docMk/>
          <pc:sldMk cId="3949237511" sldId="281"/>
        </pc:sldMkLst>
        <pc:spChg chg="mod">
          <ac:chgData name="Deb Ashby" userId="f21e54c367d3358c" providerId="LiveId" clId="{013D340E-7B54-4378-8005-77664D7EF554}" dt="2022-04-01T18:45:33.007" v="2064" actId="1076"/>
          <ac:spMkLst>
            <pc:docMk/>
            <pc:sldMk cId="3949237511" sldId="281"/>
            <ac:spMk id="5" creationId="{4648E5DD-2C7D-4F0A-AA82-D53F9C5EE711}"/>
          </ac:spMkLst>
        </pc:spChg>
        <pc:spChg chg="mod">
          <ac:chgData name="Deb Ashby" userId="f21e54c367d3358c" providerId="LiveId" clId="{013D340E-7B54-4378-8005-77664D7EF554}" dt="2022-04-01T18:36:52.281" v="1895"/>
          <ac:spMkLst>
            <pc:docMk/>
            <pc:sldMk cId="3949237511" sldId="281"/>
            <ac:spMk id="6" creationId="{887711B6-3D99-4784-BD2B-79800E140F69}"/>
          </ac:spMkLst>
        </pc:spChg>
        <pc:spChg chg="mod">
          <ac:chgData name="Deb Ashby" userId="f21e54c367d3358c" providerId="LiveId" clId="{013D340E-7B54-4378-8005-77664D7EF554}" dt="2022-04-01T18:43:41.486" v="1937" actId="1076"/>
          <ac:spMkLst>
            <pc:docMk/>
            <pc:sldMk cId="3949237511" sldId="281"/>
            <ac:spMk id="7" creationId="{45BB8B74-69CF-4791-A404-A2FA537DF28B}"/>
          </ac:spMkLst>
        </pc:spChg>
        <pc:grpChg chg="add mod ord">
          <ac:chgData name="Deb Ashby" userId="f21e54c367d3358c" providerId="LiveId" clId="{013D340E-7B54-4378-8005-77664D7EF554}" dt="2022-04-01T18:42:53.887" v="1929" actId="14100"/>
          <ac:grpSpMkLst>
            <pc:docMk/>
            <pc:sldMk cId="3949237511" sldId="281"/>
            <ac:grpSpMk id="3" creationId="{0EA29C51-CE5B-4D44-8E55-3A695B911C84}"/>
          </ac:grpSpMkLst>
        </pc:grpChg>
        <pc:grpChg chg="mod">
          <ac:chgData name="Deb Ashby" userId="f21e54c367d3358c" providerId="LiveId" clId="{013D340E-7B54-4378-8005-77664D7EF554}" dt="2022-04-01T18:36:52.281" v="1895"/>
          <ac:grpSpMkLst>
            <pc:docMk/>
            <pc:sldMk cId="3949237511" sldId="281"/>
            <ac:grpSpMk id="4" creationId="{2432A24D-C1BF-4E2F-B566-B3833CE7018A}"/>
          </ac:grpSpMkLst>
        </pc:grpChg>
        <pc:picChg chg="add del mod">
          <ac:chgData name="Deb Ashby" userId="f21e54c367d3358c" providerId="LiveId" clId="{013D340E-7B54-4378-8005-77664D7EF554}" dt="2022-04-01T18:39:39.347" v="1920" actId="478"/>
          <ac:picMkLst>
            <pc:docMk/>
            <pc:sldMk cId="3949237511" sldId="281"/>
            <ac:picMk id="2" creationId="{4AB017AE-5FB0-4E81-9621-6655463D5EEC}"/>
          </ac:picMkLst>
        </pc:picChg>
        <pc:picChg chg="add del mod modCrop">
          <ac:chgData name="Deb Ashby" userId="f21e54c367d3358c" providerId="LiveId" clId="{013D340E-7B54-4378-8005-77664D7EF554}" dt="2022-04-01T18:39:48.051" v="1921" actId="478"/>
          <ac:picMkLst>
            <pc:docMk/>
            <pc:sldMk cId="3949237511" sldId="281"/>
            <ac:picMk id="8" creationId="{D0B8AE6D-60EE-498C-856C-76302E8AE619}"/>
          </ac:picMkLst>
        </pc:picChg>
        <pc:picChg chg="add mod modCrop">
          <ac:chgData name="Deb Ashby" userId="f21e54c367d3358c" providerId="LiveId" clId="{013D340E-7B54-4378-8005-77664D7EF554}" dt="2022-04-01T19:15:28.922" v="2288" actId="1076"/>
          <ac:picMkLst>
            <pc:docMk/>
            <pc:sldMk cId="3949237511" sldId="281"/>
            <ac:picMk id="9" creationId="{4ABAD2E6-4650-49BE-99E2-9C706D00EA77}"/>
          </ac:picMkLst>
        </pc:picChg>
        <pc:picChg chg="add mod">
          <ac:chgData name="Deb Ashby" userId="f21e54c367d3358c" providerId="LiveId" clId="{013D340E-7B54-4378-8005-77664D7EF554}" dt="2022-04-01T18:45:01.231" v="2056"/>
          <ac:picMkLst>
            <pc:docMk/>
            <pc:sldMk cId="3949237511" sldId="281"/>
            <ac:picMk id="10" creationId="{18BBE5B8-1B6D-43C6-B670-8F7C915BD842}"/>
          </ac:picMkLst>
        </pc:picChg>
      </pc:sldChg>
      <pc:sldChg chg="addSp delSp modSp add mod ord modTransition">
        <pc:chgData name="Deb Ashby" userId="f21e54c367d3358c" providerId="LiveId" clId="{013D340E-7B54-4378-8005-77664D7EF554}" dt="2022-04-01T18:59:30.294" v="2285"/>
        <pc:sldMkLst>
          <pc:docMk/>
          <pc:sldMk cId="1038052025" sldId="282"/>
        </pc:sldMkLst>
        <pc:spChg chg="mod">
          <ac:chgData name="Deb Ashby" userId="f21e54c367d3358c" providerId="LiveId" clId="{013D340E-7B54-4378-8005-77664D7EF554}" dt="2022-04-01T18:48:31.967" v="2169" actId="207"/>
          <ac:spMkLst>
            <pc:docMk/>
            <pc:sldMk cId="1038052025" sldId="282"/>
            <ac:spMk id="5" creationId="{4648E5DD-2C7D-4F0A-AA82-D53F9C5EE711}"/>
          </ac:spMkLst>
        </pc:spChg>
        <pc:spChg chg="mod">
          <ac:chgData name="Deb Ashby" userId="f21e54c367d3358c" providerId="LiveId" clId="{013D340E-7B54-4378-8005-77664D7EF554}" dt="2022-04-01T18:47:52.746" v="2082" actId="207"/>
          <ac:spMkLst>
            <pc:docMk/>
            <pc:sldMk cId="1038052025" sldId="282"/>
            <ac:spMk id="7" creationId="{45BB8B74-69CF-4791-A404-A2FA537DF28B}"/>
          </ac:spMkLst>
        </pc:spChg>
        <pc:picChg chg="add del mod ord">
          <ac:chgData name="Deb Ashby" userId="f21e54c367d3358c" providerId="LiveId" clId="{013D340E-7B54-4378-8005-77664D7EF554}" dt="2022-04-01T18:47:09.454" v="2073" actId="478"/>
          <ac:picMkLst>
            <pc:docMk/>
            <pc:sldMk cId="1038052025" sldId="282"/>
            <ac:picMk id="2" creationId="{FFDBE783-71F7-48B6-9DE1-8FE51E31B36E}"/>
          </ac:picMkLst>
        </pc:picChg>
        <pc:picChg chg="add mod ord modCrop">
          <ac:chgData name="Deb Ashby" userId="f21e54c367d3358c" providerId="LiveId" clId="{013D340E-7B54-4378-8005-77664D7EF554}" dt="2022-04-01T18:47:30.059" v="2078" actId="167"/>
          <ac:picMkLst>
            <pc:docMk/>
            <pc:sldMk cId="1038052025" sldId="282"/>
            <ac:picMk id="8" creationId="{FAF401AF-669E-4A87-A088-DB86E7C9DE75}"/>
          </ac:picMkLst>
        </pc:picChg>
        <pc:picChg chg="del">
          <ac:chgData name="Deb Ashby" userId="f21e54c367d3358c" providerId="LiveId" clId="{013D340E-7B54-4378-8005-77664D7EF554}" dt="2022-04-01T18:46:36.998" v="2071" actId="478"/>
          <ac:picMkLst>
            <pc:docMk/>
            <pc:sldMk cId="1038052025" sldId="282"/>
            <ac:picMk id="9" creationId="{4ABAD2E6-4650-49BE-99E2-9C706D00EA77}"/>
          </ac:picMkLst>
        </pc:picChg>
      </pc:sldChg>
      <pc:sldChg chg="new del">
        <pc:chgData name="Deb Ashby" userId="f21e54c367d3358c" providerId="LiveId" clId="{013D340E-7B54-4378-8005-77664D7EF554}" dt="2022-04-01T18:45:39.313" v="2065" actId="47"/>
        <pc:sldMkLst>
          <pc:docMk/>
          <pc:sldMk cId="4183124922" sldId="282"/>
        </pc:sldMkLst>
      </pc:sldChg>
      <pc:sldChg chg="new del">
        <pc:chgData name="Deb Ashby" userId="f21e54c367d3358c" providerId="LiveId" clId="{013D340E-7B54-4378-8005-77664D7EF554}" dt="2022-04-01T18:45:40.289" v="2066" actId="47"/>
        <pc:sldMkLst>
          <pc:docMk/>
          <pc:sldMk cId="307531361" sldId="283"/>
        </pc:sldMkLst>
      </pc:sldChg>
      <pc:sldChg chg="addSp delSp modSp add mod ord modTransition">
        <pc:chgData name="Deb Ashby" userId="f21e54c367d3358c" providerId="LiveId" clId="{013D340E-7B54-4378-8005-77664D7EF554}" dt="2022-04-01T18:59:30.294" v="2285"/>
        <pc:sldMkLst>
          <pc:docMk/>
          <pc:sldMk cId="1198861086" sldId="283"/>
        </pc:sldMkLst>
        <pc:spChg chg="mod">
          <ac:chgData name="Deb Ashby" userId="f21e54c367d3358c" providerId="LiveId" clId="{013D340E-7B54-4378-8005-77664D7EF554}" dt="2022-04-01T18:52:18.574" v="2280" actId="207"/>
          <ac:spMkLst>
            <pc:docMk/>
            <pc:sldMk cId="1198861086" sldId="283"/>
            <ac:spMk id="5" creationId="{4648E5DD-2C7D-4F0A-AA82-D53F9C5EE711}"/>
          </ac:spMkLst>
        </pc:spChg>
        <pc:spChg chg="mod">
          <ac:chgData name="Deb Ashby" userId="f21e54c367d3358c" providerId="LiveId" clId="{013D340E-7B54-4378-8005-77664D7EF554}" dt="2022-04-01T18:52:13.180" v="2279" actId="207"/>
          <ac:spMkLst>
            <pc:docMk/>
            <pc:sldMk cId="1198861086" sldId="283"/>
            <ac:spMk id="7" creationId="{45BB8B74-69CF-4791-A404-A2FA537DF28B}"/>
          </ac:spMkLst>
        </pc:spChg>
        <pc:picChg chg="add del">
          <ac:chgData name="Deb Ashby" userId="f21e54c367d3358c" providerId="LiveId" clId="{013D340E-7B54-4378-8005-77664D7EF554}" dt="2022-04-01T18:49:45.444" v="2176" actId="478"/>
          <ac:picMkLst>
            <pc:docMk/>
            <pc:sldMk cId="1198861086" sldId="283"/>
            <ac:picMk id="2" creationId="{93C0EE48-7F57-45AF-86B5-FC022E4780B0}"/>
          </ac:picMkLst>
        </pc:picChg>
        <pc:picChg chg="del">
          <ac:chgData name="Deb Ashby" userId="f21e54c367d3358c" providerId="LiveId" clId="{013D340E-7B54-4378-8005-77664D7EF554}" dt="2022-04-01T18:50:29.392" v="2183" actId="478"/>
          <ac:picMkLst>
            <pc:docMk/>
            <pc:sldMk cId="1198861086" sldId="283"/>
            <ac:picMk id="8" creationId="{FAF401AF-669E-4A87-A088-DB86E7C9DE75}"/>
          </ac:picMkLst>
        </pc:picChg>
        <pc:picChg chg="add mod ord modCrop">
          <ac:chgData name="Deb Ashby" userId="f21e54c367d3358c" providerId="LiveId" clId="{013D340E-7B54-4378-8005-77664D7EF554}" dt="2022-04-01T18:50:26.333" v="2182" actId="167"/>
          <ac:picMkLst>
            <pc:docMk/>
            <pc:sldMk cId="1198861086" sldId="283"/>
            <ac:picMk id="9" creationId="{014BFE22-63CB-4072-A66A-9D7DF1AD0C3D}"/>
          </ac:picMkLst>
        </pc:picChg>
      </pc:sldChg>
      <pc:sldMasterChg chg="modSp">
        <pc:chgData name="Deb Ashby" userId="f21e54c367d3358c" providerId="LiveId" clId="{013D340E-7B54-4378-8005-77664D7EF554}" dt="2022-04-01T17:56:35.528" v="1594" actId="16037"/>
        <pc:sldMasterMkLst>
          <pc:docMk/>
          <pc:sldMasterMk cId="1947395288" sldId="2147483648"/>
        </pc:sldMasterMkLst>
        <pc:spChg chg="mod">
          <ac:chgData name="Deb Ashby" userId="f21e54c367d3358c" providerId="LiveId" clId="{013D340E-7B54-4378-8005-77664D7EF554}" dt="2022-04-01T17:56:35.528" v="1594" actId="16037"/>
          <ac:spMkLst>
            <pc:docMk/>
            <pc:sldMasterMk cId="1947395288" sldId="2147483648"/>
            <ac:spMk id="3" creationId="{F84320C0-BDB2-4FA8-82BF-2144809DC49E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+mn-cs"/>
              </a:defRPr>
            </a:pPr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No. of Bookings by Location (2019 – 2021)</a:t>
            </a:r>
          </a:p>
        </c:rich>
      </c:tx>
      <c:layout>
        <c:manualLayout>
          <c:xMode val="edge"/>
          <c:yMode val="edge"/>
          <c:x val="1.2436149549621521E-2"/>
          <c:y val="1.73322423183950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London</c:v>
                </c:pt>
                <c:pt idx="1">
                  <c:v>New York</c:v>
                </c:pt>
                <c:pt idx="2">
                  <c:v>Sydney</c:v>
                </c:pt>
                <c:pt idx="3">
                  <c:v>Dubai</c:v>
                </c:pt>
                <c:pt idx="4">
                  <c:v>Los Angeles</c:v>
                </c:pt>
                <c:pt idx="5">
                  <c:v>Hong Kong</c:v>
                </c:pt>
              </c:strCache>
            </c:strRef>
          </c:cat>
          <c:val>
            <c:numRef>
              <c:f>Sheet1!$B$2:$B$7</c:f>
              <c:numCache>
                <c:formatCode>_(* #,##0_);_(* \(#,##0\);_(* "-"??_);_(@_)</c:formatCode>
                <c:ptCount val="6"/>
                <c:pt idx="0">
                  <c:v>38412</c:v>
                </c:pt>
                <c:pt idx="1">
                  <c:v>35330</c:v>
                </c:pt>
                <c:pt idx="2">
                  <c:v>26371</c:v>
                </c:pt>
                <c:pt idx="3">
                  <c:v>30159</c:v>
                </c:pt>
                <c:pt idx="4">
                  <c:v>39049</c:v>
                </c:pt>
                <c:pt idx="5">
                  <c:v>28518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8-4EF3-8FE2-CD301C5240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London</c:v>
                </c:pt>
                <c:pt idx="1">
                  <c:v>New York</c:v>
                </c:pt>
                <c:pt idx="2">
                  <c:v>Sydney</c:v>
                </c:pt>
                <c:pt idx="3">
                  <c:v>Dubai</c:v>
                </c:pt>
                <c:pt idx="4">
                  <c:v>Los Angeles</c:v>
                </c:pt>
                <c:pt idx="5">
                  <c:v>Hong Kong</c:v>
                </c:pt>
              </c:strCache>
            </c:strRef>
          </c:cat>
          <c:val>
            <c:numRef>
              <c:f>Sheet1!$C$2:$C$7</c:f>
              <c:numCache>
                <c:formatCode>_(* #,##0_);_(* \(#,##0\);_(* "-"??_);_(@_)</c:formatCode>
                <c:ptCount val="6"/>
                <c:pt idx="0">
                  <c:v>30115</c:v>
                </c:pt>
                <c:pt idx="1">
                  <c:v>30179</c:v>
                </c:pt>
                <c:pt idx="2">
                  <c:v>36208</c:v>
                </c:pt>
                <c:pt idx="3">
                  <c:v>32697</c:v>
                </c:pt>
                <c:pt idx="4">
                  <c:v>38084</c:v>
                </c:pt>
                <c:pt idx="5">
                  <c:v>32884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8-4EF3-8FE2-CD301C5240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F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London</c:v>
                </c:pt>
                <c:pt idx="1">
                  <c:v>New York</c:v>
                </c:pt>
                <c:pt idx="2">
                  <c:v>Sydney</c:v>
                </c:pt>
                <c:pt idx="3">
                  <c:v>Dubai</c:v>
                </c:pt>
                <c:pt idx="4">
                  <c:v>Los Angeles</c:v>
                </c:pt>
                <c:pt idx="5">
                  <c:v>Hong Kong</c:v>
                </c:pt>
              </c:strCache>
            </c:strRef>
          </c:cat>
          <c:val>
            <c:numRef>
              <c:f>Sheet1!$D$2:$D$7</c:f>
              <c:numCache>
                <c:formatCode>_(* #,##0_);_(* \(#,##0\);_(* "-"??_);_(@_)</c:formatCode>
                <c:ptCount val="6"/>
                <c:pt idx="0">
                  <c:v>33544</c:v>
                </c:pt>
                <c:pt idx="1">
                  <c:v>31448</c:v>
                </c:pt>
                <c:pt idx="2">
                  <c:v>32345</c:v>
                </c:pt>
                <c:pt idx="3">
                  <c:v>38973</c:v>
                </c:pt>
                <c:pt idx="4">
                  <c:v>32457</c:v>
                </c:pt>
                <c:pt idx="5">
                  <c:v>27689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8-4EF3-8FE2-CD301C524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3594239"/>
        <c:axId val="463599231"/>
      </c:barChart>
      <c:catAx>
        <c:axId val="4635942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+mn-cs"/>
              </a:defRPr>
            </a:pPr>
            <a:endParaRPr lang="en-US"/>
          </a:p>
        </c:txPr>
        <c:crossAx val="463599231"/>
        <c:crosses val="autoZero"/>
        <c:auto val="1"/>
        <c:lblAlgn val="ctr"/>
        <c:lblOffset val="100"/>
        <c:noMultiLvlLbl val="0"/>
      </c:catAx>
      <c:valAx>
        <c:axId val="4635992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crossAx val="4635942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2448373909352102"/>
          <c:y val="3.3562746713941376E-2"/>
          <c:w val="0.15559222657051905"/>
          <c:h val="5.0411869837004783E-2"/>
        </c:manualLayout>
      </c:layout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94D58DC-8AFA-409E-915A-9C51B5D262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E3768B-8655-40CC-8219-618692F427B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3E9A3-A1F4-4293-B92D-3640E55DA1E2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2C4C837-044D-4ECE-90E9-CAC57D39FA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6D3C171-D420-4A63-A87E-C7556F1B2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DEB70B-15E3-4EE3-8E47-D15399F84B1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82C47-A195-47B3-85C7-E594D0F0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E2F64-1892-4B62-86D0-7DE7AD1AEC4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Welcome to Jupiter Space. </a:t>
            </a:r>
          </a:p>
          <a:p>
            <a:endParaRPr lang="en-GB" dirty="0"/>
          </a:p>
          <a:p>
            <a:r>
              <a:rPr lang="en-GB" dirty="0"/>
              <a:t>We are the Workspace and </a:t>
            </a:r>
            <a:r>
              <a:rPr lang="en-GB" dirty="0" err="1"/>
              <a:t>HotDesk</a:t>
            </a:r>
            <a:r>
              <a:rPr lang="en-GB" dirty="0"/>
              <a:t> Specialists.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E2F64-1892-4B62-86D0-7DE7AD1AEC4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89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704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297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291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867A5-8B59-40D2-AD8F-ACE04514BF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6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867A5-8B59-40D2-AD8F-ACE04514BF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38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867A5-8B59-40D2-AD8F-ACE04514BF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7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867A5-8B59-40D2-AD8F-ACE04514BF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572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867A5-8B59-40D2-AD8F-ACE04514BF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246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3834-2EE3-44BA-A89B-9E9C3C478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B5D998-E7FC-45E4-AA00-BC0D7E743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9F26A-6F30-4DF2-B562-59F38D6E1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9B75B-5181-4E60-85AE-CA80E080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BB74A-D046-4BC5-9B87-1528DB20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25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C5EB6-AAB4-4640-AE2B-A71E3B02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A26D68-42D9-4AB1-9F78-B3E68AB722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24BA9-2A8A-4A35-B690-F85BE605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474AD-A8BD-4AFF-80AD-CC3824D8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8F1EF-5612-4685-938E-C5BB887A2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6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FFBB35-1FD4-4A3C-8068-4DCFC6E6F8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D75CDD-5A28-4106-B480-78F116ABF4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75-2AB0-421F-957D-8FA872F91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A40DF-F345-43F7-8B75-82C5B805A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5DABD-0B52-4AA3-B872-DAEF4FEB5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28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59B52-6F4D-4FBD-A11E-BE831DDA3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56D77-3A61-4702-AD6F-5474FA698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E86F9-E79B-46A9-96F2-60CC4A6A8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C3D6A-8F1A-46A1-A2AB-A390E0D22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4016E-3836-4741-B9D5-E97ABCAAF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4F2B2-1E62-4E2F-A363-092D07848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01ADE-463D-4A92-9E0C-AEDFE8AA9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8AA23-A381-4C00-BAA3-1E64B11FA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0C08B-CE43-4CAA-889F-2E8A9E26D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E41F8-B4C5-4D1A-B370-FE8740CB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7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AB195-02AA-4C25-995E-A674E05C6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BCFB1-DAA8-4A25-9126-53D14DC542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9CF20A-8702-4542-A563-EE82D030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9B724-7470-474B-9D26-494BDD860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4AFBD-D04F-432E-9A6B-57E0D05DD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6A995-0327-4D93-8634-7B85648A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0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9D0AA-BF46-49D5-ADD2-1EEF15732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6DE48-2B1C-4445-B0CC-63EEF1718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C33B2-9755-43F0-95EE-81E811CAAB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36E9DA-6CE7-4744-84ED-64C94A5F2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73A932-8F80-4C0A-88E0-96C5BA2B82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14F4B6-BBD4-49ED-8B4C-5794F1647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5CFB07-64F4-40AC-A015-431FDA19D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D130EE-95A2-484B-B2DC-4892B304D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98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7041B-8192-4087-9DC6-7024A91B6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325791-C296-437C-936F-75547CE0C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F3705F-BF14-4AF8-BB1C-5F31C58B8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CDD122-8BA7-4311-8CB8-5E6F3190A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9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E30312-634E-43F9-A721-E5AF2ECB3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DC21CC-B1F3-485D-A3F9-3428174C3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EE340-0715-4BE6-84E3-B458F609C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5A2AD-91AE-44DD-B4D7-9F150F09A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17AF4-3B5E-4799-B96D-C97FC0662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196D78-F8EA-4C0D-8471-23E5D417A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5304F-19B7-448E-BAD6-D44F88BB8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6AC483-A8E0-4C69-B69D-A60E8DFC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06E979-65CE-436B-90A3-FABED3481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27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DF491-27B5-4CC3-ABED-3364EF006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2B6DD1-08B4-42C0-AE74-B8DE0F2C61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3D0DD2-551C-4990-881C-AFE4B9D7A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F5E08E-FF0A-4546-B545-647D91ACC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58DA-0597-457F-8799-5A7943877A7B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E2CFE-59C5-44A5-9FF0-49D3CB3CE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E4-2DB1-4B12-A6B3-7F88B932C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6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BD0C36-D7E4-4CB9-8DAE-72922623B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320C0-BDB2-4FA8-82BF-2144809DC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AFED-04A7-462A-8FD4-EAD454CB61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058DA-0597-457F-8799-5A7943877A7B}" type="datetimeFigureOut">
              <a:rPr lang="en-US" smtClean="0"/>
              <a:t>4/1/2022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18559-E3E2-4849-9EBA-8F2E4BFE4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4CA75-2CCD-43B0-AB08-34BD940D2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C0C70-71ED-4304-9593-CADF98AEB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9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9.png"/><Relationship Id="rId18" Type="http://schemas.openxmlformats.org/officeDocument/2006/relationships/slide" Target="slide16.xml"/><Relationship Id="rId3" Type="http://schemas.openxmlformats.org/officeDocument/2006/relationships/image" Target="../media/image2.png"/><Relationship Id="rId34" Type="http://schemas.openxmlformats.org/officeDocument/2006/relationships/image" Target="../media/image23.png"/><Relationship Id="rId25" Type="http://schemas.openxmlformats.org/officeDocument/2006/relationships/image" Target="../media/image18.png"/><Relationship Id="rId33" Type="http://schemas.openxmlformats.org/officeDocument/2006/relationships/image" Target="../media/image43.png"/><Relationship Id="rId2" Type="http://schemas.openxmlformats.org/officeDocument/2006/relationships/image" Target="../media/image5.jpeg"/><Relationship Id="rId16" Type="http://schemas.openxmlformats.org/officeDocument/2006/relationships/slide" Target="slide15.xml"/><Relationship Id="rId29" Type="http://schemas.openxmlformats.org/officeDocument/2006/relationships/image" Target="../media/image41.png"/><Relationship Id="rId20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32" Type="http://schemas.openxmlformats.org/officeDocument/2006/relationships/image" Target="../media/image22.png"/><Relationship Id="rId24" Type="http://schemas.openxmlformats.org/officeDocument/2006/relationships/slide" Target="slide19.xml"/><Relationship Id="rId28" Type="http://schemas.openxmlformats.org/officeDocument/2006/relationships/image" Target="../media/image20.png"/><Relationship Id="rId31" Type="http://schemas.openxmlformats.org/officeDocument/2006/relationships/image" Target="../media/image42.png"/><Relationship Id="rId4" Type="http://schemas.openxmlformats.org/officeDocument/2006/relationships/image" Target="../media/image18.png"/><Relationship Id="rId14" Type="http://schemas.openxmlformats.org/officeDocument/2006/relationships/slide" Target="slide14.xml"/><Relationship Id="rId27" Type="http://schemas.openxmlformats.org/officeDocument/2006/relationships/image" Target="../media/image40.png"/><Relationship Id="rId30" Type="http://schemas.openxmlformats.org/officeDocument/2006/relationships/image" Target="../media/image21.png"/><Relationship Id="rId22" Type="http://schemas.openxmlformats.org/officeDocument/2006/relationships/slide" Target="slide18.xml"/><Relationship Id="rId35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0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2.png"/><Relationship Id="rId9" Type="http://schemas.openxmlformats.org/officeDocument/2006/relationships/hyperlink" Target="mailto:hello@jupiter.com?subject=Enquiry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6.png"/><Relationship Id="rId7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slide" Target="slide23.xml"/><Relationship Id="rId4" Type="http://schemas.openxmlformats.org/officeDocument/2006/relationships/image" Target="../media/image7.png"/><Relationship Id="rId9" Type="http://schemas.openxmlformats.org/officeDocument/2006/relationships/slide" Target="slide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EA29C51-CE5B-4D44-8E55-3A695B911C84}"/>
              </a:ext>
            </a:extLst>
          </p:cNvPr>
          <p:cNvGrpSpPr/>
          <p:nvPr/>
        </p:nvGrpSpPr>
        <p:grpSpPr>
          <a:xfrm>
            <a:off x="0" y="0"/>
            <a:ext cx="10714125" cy="6858000"/>
            <a:chOff x="0" y="0"/>
            <a:chExt cx="8449076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432A24D-C1BF-4E2F-B566-B3833CE7018A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6" name="Transparent Overlay">
                <a:extLst>
                  <a:ext uri="{FF2B5EF4-FFF2-40B4-BE49-F238E27FC236}">
                    <a16:creationId xmlns:a16="http://schemas.microsoft.com/office/drawing/2014/main" id="{887711B6-3D99-4784-BD2B-79800E140F69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eading Text Box">
                <a:extLst>
                  <a:ext uri="{FF2B5EF4-FFF2-40B4-BE49-F238E27FC236}">
                    <a16:creationId xmlns:a16="http://schemas.microsoft.com/office/drawing/2014/main" id="{45BB8B74-69CF-4791-A404-A2FA537DF28B}"/>
                  </a:ext>
                </a:extLst>
              </p:cNvPr>
              <p:cNvSpPr txBox="1"/>
              <p:nvPr/>
            </p:nvSpPr>
            <p:spPr>
              <a:xfrm>
                <a:off x="388510" y="511541"/>
                <a:ext cx="6373037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 err="1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Shhh</a:t>
                </a:r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!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5" name="Subheading Text Box">
              <a:extLst>
                <a:ext uri="{FF2B5EF4-FFF2-40B4-BE49-F238E27FC236}">
                  <a16:creationId xmlns:a16="http://schemas.microsoft.com/office/drawing/2014/main" id="{4648E5DD-2C7D-4F0A-AA82-D53F9C5EE711}"/>
                </a:ext>
              </a:extLst>
            </p:cNvPr>
            <p:cNvSpPr txBox="1"/>
            <p:nvPr/>
          </p:nvSpPr>
          <p:spPr>
            <a:xfrm>
              <a:off x="454556" y="3915024"/>
              <a:ext cx="4649072" cy="243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DID YOU </a:t>
              </a:r>
              <a:r>
                <a:rPr lang="en-GB" sz="4400" b="1" dirty="0">
                  <a:solidFill>
                    <a:srgbClr val="00FFFF"/>
                  </a:solidFill>
                  <a:latin typeface="Roboto Slab" pitchFamily="2" charset="0"/>
                  <a:ea typeface="Roboto Slab" pitchFamily="2" charset="0"/>
                </a:rPr>
                <a:t>KNOW</a:t>
              </a:r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…</a:t>
              </a:r>
            </a:p>
            <a:p>
              <a:r>
                <a:rPr lang="en-GB" sz="3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 most popular request is that a workspace should be quiet…</a:t>
              </a:r>
              <a:endParaRPr lang="en-US" sz="3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ABAD2E6-4650-49BE-99E2-9C706D00E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688" l="10000" r="90000">
                        <a14:foregroundMark x1="46927" y1="60729" x2="44948" y2="99688"/>
                      </a14:backgroundRemoval>
                    </a14:imgEffect>
                  </a14:imgLayer>
                </a14:imgProps>
              </a:ext>
            </a:extLst>
          </a:blip>
          <a:srcRect t="34175"/>
          <a:stretch/>
        </p:blipFill>
        <p:spPr>
          <a:xfrm>
            <a:off x="5977277" y="2343705"/>
            <a:ext cx="4572000" cy="4514295"/>
          </a:xfrm>
          <a:prstGeom prst="rect">
            <a:avLst/>
          </a:prstGeom>
        </p:spPr>
      </p:pic>
      <p:pic>
        <p:nvPicPr>
          <p:cNvPr id="10" name="JS Logo">
            <a:extLst>
              <a:ext uri="{FF2B5EF4-FFF2-40B4-BE49-F238E27FC236}">
                <a16:creationId xmlns:a16="http://schemas.microsoft.com/office/drawing/2014/main" id="{18BBE5B8-1B6D-43C6-B670-8F7C915BD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3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86"/>
    </mc:Choice>
    <mc:Fallback>
      <p:transition spd="slow" advTm="6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ding Text Box">
            <a:extLst>
              <a:ext uri="{FF2B5EF4-FFF2-40B4-BE49-F238E27FC236}">
                <a16:creationId xmlns:a16="http://schemas.microsoft.com/office/drawing/2014/main" id="{E1DD5352-3BAB-4CF2-A7D3-FFBD09B36F3C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MEET THE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TEAM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6" name="Straight Line">
            <a:extLst>
              <a:ext uri="{FF2B5EF4-FFF2-40B4-BE49-F238E27FC236}">
                <a16:creationId xmlns:a16="http://schemas.microsoft.com/office/drawing/2014/main" id="{B109266F-B223-49BF-9CFE-009E2E0679D4}"/>
              </a:ext>
            </a:extLst>
          </p:cNvPr>
          <p:cNvCxnSpPr>
            <a:cxnSpLocks/>
          </p:cNvCxnSpPr>
          <p:nvPr/>
        </p:nvCxnSpPr>
        <p:spPr>
          <a:xfrm>
            <a:off x="296571" y="1268714"/>
            <a:ext cx="7151795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01D9DF-A2C4-4A89-A5DC-25144DC6E648}"/>
              </a:ext>
            </a:extLst>
          </p:cNvPr>
          <p:cNvSpPr/>
          <p:nvPr/>
        </p:nvSpPr>
        <p:spPr>
          <a:xfrm>
            <a:off x="10215919" y="1295239"/>
            <a:ext cx="1399032" cy="1399032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1E6D526-9BE8-4C01-889E-419D0E2D287C}"/>
              </a:ext>
            </a:extLst>
          </p:cNvPr>
          <p:cNvSpPr/>
          <p:nvPr/>
        </p:nvSpPr>
        <p:spPr>
          <a:xfrm>
            <a:off x="10215919" y="2882232"/>
            <a:ext cx="1399032" cy="1399032"/>
          </a:xfrm>
          <a:prstGeom prst="round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ADA110A-1A97-4681-B645-2C1FD53E9A8E}"/>
              </a:ext>
            </a:extLst>
          </p:cNvPr>
          <p:cNvSpPr/>
          <p:nvPr/>
        </p:nvSpPr>
        <p:spPr>
          <a:xfrm>
            <a:off x="10215919" y="4480690"/>
            <a:ext cx="1399032" cy="1399032"/>
          </a:xfrm>
          <a:prstGeom prst="round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3DFFCB0-CD99-4986-A8B8-AE19C608725C}"/>
              </a:ext>
            </a:extLst>
          </p:cNvPr>
          <p:cNvSpPr/>
          <p:nvPr/>
        </p:nvSpPr>
        <p:spPr>
          <a:xfrm>
            <a:off x="393902" y="2069746"/>
            <a:ext cx="3849624" cy="3849624"/>
          </a:xfrm>
          <a:prstGeom prst="round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513711B8-ABB0-44BC-A4A4-856341A499F1}"/>
              </a:ext>
            </a:extLst>
          </p:cNvPr>
          <p:cNvSpPr txBox="1"/>
          <p:nvPr/>
        </p:nvSpPr>
        <p:spPr>
          <a:xfrm>
            <a:off x="4604552" y="2585228"/>
            <a:ext cx="4429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LUCINDA GREEN</a:t>
            </a:r>
            <a:endParaRPr lang="en-US" sz="32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ubheading Text Box">
            <a:extLst>
              <a:ext uri="{FF2B5EF4-FFF2-40B4-BE49-F238E27FC236}">
                <a16:creationId xmlns:a16="http://schemas.microsoft.com/office/drawing/2014/main" id="{A5A30280-0630-42E1-86E1-C7C5F7DCEEFA}"/>
              </a:ext>
            </a:extLst>
          </p:cNvPr>
          <p:cNvSpPr txBox="1"/>
          <p:nvPr/>
        </p:nvSpPr>
        <p:spPr>
          <a:xfrm>
            <a:off x="4604552" y="3016114"/>
            <a:ext cx="303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BOOKINGS TEAM LEADER</a:t>
            </a:r>
            <a:endParaRPr lang="en-US" sz="14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4" name="Subheading Text Box">
            <a:extLst>
              <a:ext uri="{FF2B5EF4-FFF2-40B4-BE49-F238E27FC236}">
                <a16:creationId xmlns:a16="http://schemas.microsoft.com/office/drawing/2014/main" id="{49AC5935-9578-41DC-966E-DBE1F3FFCE85}"/>
              </a:ext>
            </a:extLst>
          </p:cNvPr>
          <p:cNvSpPr txBox="1"/>
          <p:nvPr/>
        </p:nvSpPr>
        <p:spPr>
          <a:xfrm>
            <a:off x="4634144" y="3680301"/>
            <a:ext cx="46341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7811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ding Text Box">
            <a:extLst>
              <a:ext uri="{FF2B5EF4-FFF2-40B4-BE49-F238E27FC236}">
                <a16:creationId xmlns:a16="http://schemas.microsoft.com/office/drawing/2014/main" id="{E1DD5352-3BAB-4CF2-A7D3-FFBD09B36F3C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MEET THE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TEAM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6" name="Straight Line">
            <a:extLst>
              <a:ext uri="{FF2B5EF4-FFF2-40B4-BE49-F238E27FC236}">
                <a16:creationId xmlns:a16="http://schemas.microsoft.com/office/drawing/2014/main" id="{B109266F-B223-49BF-9CFE-009E2E0679D4}"/>
              </a:ext>
            </a:extLst>
          </p:cNvPr>
          <p:cNvCxnSpPr>
            <a:cxnSpLocks/>
          </p:cNvCxnSpPr>
          <p:nvPr/>
        </p:nvCxnSpPr>
        <p:spPr>
          <a:xfrm>
            <a:off x="296571" y="1268714"/>
            <a:ext cx="7151795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01D9DF-A2C4-4A89-A5DC-25144DC6E648}"/>
              </a:ext>
            </a:extLst>
          </p:cNvPr>
          <p:cNvSpPr/>
          <p:nvPr/>
        </p:nvSpPr>
        <p:spPr>
          <a:xfrm>
            <a:off x="10215919" y="1295239"/>
            <a:ext cx="1399032" cy="1399032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1E6D526-9BE8-4C01-889E-419D0E2D287C}"/>
              </a:ext>
            </a:extLst>
          </p:cNvPr>
          <p:cNvSpPr/>
          <p:nvPr/>
        </p:nvSpPr>
        <p:spPr>
          <a:xfrm>
            <a:off x="10215919" y="2882232"/>
            <a:ext cx="1399032" cy="1399032"/>
          </a:xfrm>
          <a:prstGeom prst="round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ADA110A-1A97-4681-B645-2C1FD53E9A8E}"/>
              </a:ext>
            </a:extLst>
          </p:cNvPr>
          <p:cNvSpPr/>
          <p:nvPr/>
        </p:nvSpPr>
        <p:spPr>
          <a:xfrm>
            <a:off x="407184" y="2077446"/>
            <a:ext cx="3849624" cy="3849624"/>
          </a:xfrm>
          <a:prstGeom prst="round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3DFFCB0-CD99-4986-A8B8-AE19C608725C}"/>
              </a:ext>
            </a:extLst>
          </p:cNvPr>
          <p:cNvSpPr/>
          <p:nvPr/>
        </p:nvSpPr>
        <p:spPr>
          <a:xfrm>
            <a:off x="10282120" y="4528038"/>
            <a:ext cx="1399032" cy="1399032"/>
          </a:xfrm>
          <a:prstGeom prst="round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513711B8-ABB0-44BC-A4A4-856341A499F1}"/>
              </a:ext>
            </a:extLst>
          </p:cNvPr>
          <p:cNvSpPr txBox="1"/>
          <p:nvPr/>
        </p:nvSpPr>
        <p:spPr>
          <a:xfrm>
            <a:off x="4604552" y="2585228"/>
            <a:ext cx="4429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LUCAS LUCHETTI</a:t>
            </a:r>
            <a:endParaRPr lang="en-US" sz="32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ubheading Text Box">
            <a:extLst>
              <a:ext uri="{FF2B5EF4-FFF2-40B4-BE49-F238E27FC236}">
                <a16:creationId xmlns:a16="http://schemas.microsoft.com/office/drawing/2014/main" id="{A5A30280-0630-42E1-86E1-C7C5F7DCEEFA}"/>
              </a:ext>
            </a:extLst>
          </p:cNvPr>
          <p:cNvSpPr txBox="1"/>
          <p:nvPr/>
        </p:nvSpPr>
        <p:spPr>
          <a:xfrm>
            <a:off x="4604552" y="3016114"/>
            <a:ext cx="303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CUSTOMER CARE</a:t>
            </a:r>
            <a:endParaRPr lang="en-US" sz="14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4" name="Subheading Text Box">
            <a:extLst>
              <a:ext uri="{FF2B5EF4-FFF2-40B4-BE49-F238E27FC236}">
                <a16:creationId xmlns:a16="http://schemas.microsoft.com/office/drawing/2014/main" id="{49AC5935-9578-41DC-966E-DBE1F3FFCE85}"/>
              </a:ext>
            </a:extLst>
          </p:cNvPr>
          <p:cNvSpPr txBox="1"/>
          <p:nvPr/>
        </p:nvSpPr>
        <p:spPr>
          <a:xfrm>
            <a:off x="4634144" y="3680301"/>
            <a:ext cx="46341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10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4" b="226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15E7B8-9367-4033-B659-9154D817DA50}"/>
              </a:ext>
            </a:extLst>
          </p:cNvPr>
          <p:cNvSpPr/>
          <p:nvPr/>
        </p:nvSpPr>
        <p:spPr>
          <a:xfrm>
            <a:off x="9128716" y="123891"/>
            <a:ext cx="2902541" cy="851680"/>
          </a:xfrm>
          <a:custGeom>
            <a:avLst/>
            <a:gdLst>
              <a:gd name="connsiteX0" fmla="*/ 139962 w 2902541"/>
              <a:gd name="connsiteY0" fmla="*/ 11925 h 851680"/>
              <a:gd name="connsiteX1" fmla="*/ 699793 w 2902541"/>
              <a:gd name="connsiteY1" fmla="*/ 11925 h 851680"/>
              <a:gd name="connsiteX2" fmla="*/ 839755 w 2902541"/>
              <a:gd name="connsiteY2" fmla="*/ 151887 h 851680"/>
              <a:gd name="connsiteX3" fmla="*/ 839755 w 2902541"/>
              <a:gd name="connsiteY3" fmla="*/ 711718 h 851680"/>
              <a:gd name="connsiteX4" fmla="*/ 699793 w 2902541"/>
              <a:gd name="connsiteY4" fmla="*/ 851680 h 851680"/>
              <a:gd name="connsiteX5" fmla="*/ 139962 w 2902541"/>
              <a:gd name="connsiteY5" fmla="*/ 851680 h 851680"/>
              <a:gd name="connsiteX6" fmla="*/ 0 w 2902541"/>
              <a:gd name="connsiteY6" fmla="*/ 711718 h 851680"/>
              <a:gd name="connsiteX7" fmla="*/ 0 w 2902541"/>
              <a:gd name="connsiteY7" fmla="*/ 151887 h 851680"/>
              <a:gd name="connsiteX8" fmla="*/ 139962 w 2902541"/>
              <a:gd name="connsiteY8" fmla="*/ 11925 h 851680"/>
              <a:gd name="connsiteX9" fmla="*/ 1171355 w 2902541"/>
              <a:gd name="connsiteY9" fmla="*/ 0 h 851680"/>
              <a:gd name="connsiteX10" fmla="*/ 1731186 w 2902541"/>
              <a:gd name="connsiteY10" fmla="*/ 0 h 851680"/>
              <a:gd name="connsiteX11" fmla="*/ 1871148 w 2902541"/>
              <a:gd name="connsiteY11" fmla="*/ 139962 h 851680"/>
              <a:gd name="connsiteX12" fmla="*/ 1871148 w 2902541"/>
              <a:gd name="connsiteY12" fmla="*/ 699793 h 851680"/>
              <a:gd name="connsiteX13" fmla="*/ 1731186 w 2902541"/>
              <a:gd name="connsiteY13" fmla="*/ 839755 h 851680"/>
              <a:gd name="connsiteX14" fmla="*/ 1171355 w 2902541"/>
              <a:gd name="connsiteY14" fmla="*/ 839755 h 851680"/>
              <a:gd name="connsiteX15" fmla="*/ 1031393 w 2902541"/>
              <a:gd name="connsiteY15" fmla="*/ 699793 h 851680"/>
              <a:gd name="connsiteX16" fmla="*/ 1031393 w 2902541"/>
              <a:gd name="connsiteY16" fmla="*/ 139962 h 851680"/>
              <a:gd name="connsiteX17" fmla="*/ 1171355 w 2902541"/>
              <a:gd name="connsiteY17" fmla="*/ 0 h 851680"/>
              <a:gd name="connsiteX18" fmla="*/ 2202748 w 2902541"/>
              <a:gd name="connsiteY18" fmla="*/ 0 h 851680"/>
              <a:gd name="connsiteX19" fmla="*/ 2762579 w 2902541"/>
              <a:gd name="connsiteY19" fmla="*/ 0 h 851680"/>
              <a:gd name="connsiteX20" fmla="*/ 2902541 w 2902541"/>
              <a:gd name="connsiteY20" fmla="*/ 139962 h 851680"/>
              <a:gd name="connsiteX21" fmla="*/ 2902541 w 2902541"/>
              <a:gd name="connsiteY21" fmla="*/ 699793 h 851680"/>
              <a:gd name="connsiteX22" fmla="*/ 2762579 w 2902541"/>
              <a:gd name="connsiteY22" fmla="*/ 839755 h 851680"/>
              <a:gd name="connsiteX23" fmla="*/ 2202748 w 2902541"/>
              <a:gd name="connsiteY23" fmla="*/ 839755 h 851680"/>
              <a:gd name="connsiteX24" fmla="*/ 2062786 w 2902541"/>
              <a:gd name="connsiteY24" fmla="*/ 699793 h 851680"/>
              <a:gd name="connsiteX25" fmla="*/ 2062786 w 2902541"/>
              <a:gd name="connsiteY25" fmla="*/ 139962 h 851680"/>
              <a:gd name="connsiteX26" fmla="*/ 2202748 w 2902541"/>
              <a:gd name="connsiteY26" fmla="*/ 0 h 8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02541" h="851680">
                <a:moveTo>
                  <a:pt x="139962" y="11925"/>
                </a:moveTo>
                <a:lnTo>
                  <a:pt x="699793" y="11925"/>
                </a:lnTo>
                <a:cubicBezTo>
                  <a:pt x="777092" y="11925"/>
                  <a:pt x="839755" y="74588"/>
                  <a:pt x="839755" y="151887"/>
                </a:cubicBezTo>
                <a:lnTo>
                  <a:pt x="839755" y="711718"/>
                </a:lnTo>
                <a:cubicBezTo>
                  <a:pt x="839755" y="789017"/>
                  <a:pt x="777092" y="851680"/>
                  <a:pt x="699793" y="851680"/>
                </a:cubicBezTo>
                <a:lnTo>
                  <a:pt x="139962" y="851680"/>
                </a:lnTo>
                <a:cubicBezTo>
                  <a:pt x="62663" y="851680"/>
                  <a:pt x="0" y="789017"/>
                  <a:pt x="0" y="711718"/>
                </a:cubicBezTo>
                <a:lnTo>
                  <a:pt x="0" y="151887"/>
                </a:lnTo>
                <a:cubicBezTo>
                  <a:pt x="0" y="74588"/>
                  <a:pt x="62663" y="11925"/>
                  <a:pt x="139962" y="11925"/>
                </a:cubicBezTo>
                <a:close/>
                <a:moveTo>
                  <a:pt x="1171355" y="0"/>
                </a:moveTo>
                <a:lnTo>
                  <a:pt x="1731186" y="0"/>
                </a:lnTo>
                <a:cubicBezTo>
                  <a:pt x="1808485" y="0"/>
                  <a:pt x="1871148" y="62663"/>
                  <a:pt x="1871148" y="139962"/>
                </a:cubicBezTo>
                <a:lnTo>
                  <a:pt x="1871148" y="699793"/>
                </a:lnTo>
                <a:cubicBezTo>
                  <a:pt x="1871148" y="777092"/>
                  <a:pt x="1808485" y="839755"/>
                  <a:pt x="1731186" y="839755"/>
                </a:cubicBezTo>
                <a:lnTo>
                  <a:pt x="1171355" y="839755"/>
                </a:lnTo>
                <a:cubicBezTo>
                  <a:pt x="1094056" y="839755"/>
                  <a:pt x="1031393" y="777092"/>
                  <a:pt x="1031393" y="699793"/>
                </a:cubicBezTo>
                <a:lnTo>
                  <a:pt x="1031393" y="139962"/>
                </a:lnTo>
                <a:cubicBezTo>
                  <a:pt x="1031393" y="62663"/>
                  <a:pt x="1094056" y="0"/>
                  <a:pt x="1171355" y="0"/>
                </a:cubicBezTo>
                <a:close/>
                <a:moveTo>
                  <a:pt x="2202748" y="0"/>
                </a:moveTo>
                <a:lnTo>
                  <a:pt x="2762579" y="0"/>
                </a:lnTo>
                <a:cubicBezTo>
                  <a:pt x="2839878" y="0"/>
                  <a:pt x="2902541" y="62663"/>
                  <a:pt x="2902541" y="139962"/>
                </a:cubicBezTo>
                <a:lnTo>
                  <a:pt x="2902541" y="699793"/>
                </a:lnTo>
                <a:cubicBezTo>
                  <a:pt x="2902541" y="777092"/>
                  <a:pt x="2839878" y="839755"/>
                  <a:pt x="2762579" y="839755"/>
                </a:cubicBezTo>
                <a:lnTo>
                  <a:pt x="2202748" y="839755"/>
                </a:lnTo>
                <a:cubicBezTo>
                  <a:pt x="2125449" y="839755"/>
                  <a:pt x="2062786" y="777092"/>
                  <a:pt x="2062786" y="699793"/>
                </a:cubicBezTo>
                <a:lnTo>
                  <a:pt x="2062786" y="139962"/>
                </a:lnTo>
                <a:cubicBezTo>
                  <a:pt x="2062786" y="62663"/>
                  <a:pt x="2125449" y="0"/>
                  <a:pt x="2202748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76" t="-126395" r="-12618" b="-175962"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818012-6405-4D1F-9404-780D71FFCF2A}"/>
              </a:ext>
            </a:extLst>
          </p:cNvPr>
          <p:cNvGrpSpPr/>
          <p:nvPr/>
        </p:nvGrpSpPr>
        <p:grpSpPr>
          <a:xfrm>
            <a:off x="0" y="0"/>
            <a:ext cx="8449076" cy="6858000"/>
            <a:chOff x="0" y="0"/>
            <a:chExt cx="8449076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9A649C-00D9-4CFF-9107-A85DC099C7AE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4" name="Transparent Overlay">
                <a:extLst>
                  <a:ext uri="{FF2B5EF4-FFF2-40B4-BE49-F238E27FC236}">
                    <a16:creationId xmlns:a16="http://schemas.microsoft.com/office/drawing/2014/main" id="{312DFDEA-276E-48F9-A2B8-63E8CE4DF988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Heading Text Box">
                <a:extLst>
                  <a:ext uri="{FF2B5EF4-FFF2-40B4-BE49-F238E27FC236}">
                    <a16:creationId xmlns:a16="http://schemas.microsoft.com/office/drawing/2014/main" id="{E1DD5352-3BAB-4CF2-A7D3-FFBD09B36F3C}"/>
                  </a:ext>
                </a:extLst>
              </p:cNvPr>
              <p:cNvSpPr txBox="1"/>
              <p:nvPr/>
            </p:nvSpPr>
            <p:spPr>
              <a:xfrm>
                <a:off x="235802" y="1718931"/>
                <a:ext cx="4056279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02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26" name="Subheading Text Box">
              <a:extLst>
                <a:ext uri="{FF2B5EF4-FFF2-40B4-BE49-F238E27FC236}">
                  <a16:creationId xmlns:a16="http://schemas.microsoft.com/office/drawing/2014/main" id="{B00F6011-1B53-43D0-BC41-185FEF03C37D}"/>
                </a:ext>
              </a:extLst>
            </p:cNvPr>
            <p:cNvSpPr txBox="1"/>
            <p:nvPr/>
          </p:nvSpPr>
          <p:spPr>
            <a:xfrm>
              <a:off x="391398" y="4336767"/>
              <a:ext cx="2740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OUR LOCATIONS</a:t>
              </a:r>
              <a:endParaRPr lang="en-US" sz="2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649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 Image">
            <a:extLst>
              <a:ext uri="{FF2B5EF4-FFF2-40B4-BE49-F238E27FC236}">
                <a16:creationId xmlns:a16="http://schemas.microsoft.com/office/drawing/2014/main" id="{66B27F11-8059-4A9A-A345-60AB8507B1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6" name="Transparent Overlay">
            <a:extLst>
              <a:ext uri="{FF2B5EF4-FFF2-40B4-BE49-F238E27FC236}">
                <a16:creationId xmlns:a16="http://schemas.microsoft.com/office/drawing/2014/main" id="{9EFF4E5D-A628-49F2-964C-5D3E7CBF32E4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2">
              <a:lumMod val="1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Line">
            <a:extLst>
              <a:ext uri="{FF2B5EF4-FFF2-40B4-BE49-F238E27FC236}">
                <a16:creationId xmlns:a16="http://schemas.microsoft.com/office/drawing/2014/main" id="{420C1E28-60FA-4A25-A49B-E8378CAE21D6}"/>
              </a:ext>
            </a:extLst>
          </p:cNvPr>
          <p:cNvCxnSpPr>
            <a:cxnSpLocks/>
          </p:cNvCxnSpPr>
          <p:nvPr/>
        </p:nvCxnSpPr>
        <p:spPr>
          <a:xfrm>
            <a:off x="335416" y="1143001"/>
            <a:ext cx="6886478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JS Logo">
            <a:extLst>
              <a:ext uri="{FF2B5EF4-FFF2-40B4-BE49-F238E27FC236}">
                <a16:creationId xmlns:a16="http://schemas.microsoft.com/office/drawing/2014/main" id="{60D67504-03DC-4176-A63D-DA0535D5B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0" name="Heading Text Box">
            <a:extLst>
              <a:ext uri="{FF2B5EF4-FFF2-40B4-BE49-F238E27FC236}">
                <a16:creationId xmlns:a16="http://schemas.microsoft.com/office/drawing/2014/main" id="{4E8C7DA0-1CC6-4567-A5B9-87F5E1530196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OUR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LOCATIONS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27" name="Subheading Text Box">
            <a:extLst>
              <a:ext uri="{FF2B5EF4-FFF2-40B4-BE49-F238E27FC236}">
                <a16:creationId xmlns:a16="http://schemas.microsoft.com/office/drawing/2014/main" id="{4E9BEDCE-A356-4997-9B5B-2B4AF73539E6}"/>
              </a:ext>
            </a:extLst>
          </p:cNvPr>
          <p:cNvSpPr txBox="1"/>
          <p:nvPr/>
        </p:nvSpPr>
        <p:spPr>
          <a:xfrm>
            <a:off x="335416" y="1663620"/>
            <a:ext cx="11028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JUPITER </a:t>
            </a:r>
            <a:r>
              <a:rPr lang="en-GB" b="1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SPACE</a:t>
            </a:r>
            <a:r>
              <a:rPr lang="en-GB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now offers stylish, quiet and modern hot-desking and shared workspace services in 6 different locations: London, New York, Los Angeles, Dubai, Sydney and Hong Kong. </a:t>
            </a:r>
          </a:p>
          <a:p>
            <a:r>
              <a:rPr lang="en-GB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4" name="Slide Zoom 43">
                <a:extLst>
                  <a:ext uri="{FF2B5EF4-FFF2-40B4-BE49-F238E27FC236}">
                    <a16:creationId xmlns:a16="http://schemas.microsoft.com/office/drawing/2014/main" id="{74AD2547-CC51-4C2C-82DB-277D94C532C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77382849"/>
                  </p:ext>
                </p:extLst>
              </p:nvPr>
            </p:nvGraphicFramePr>
            <p:xfrm>
              <a:off x="488153" y="2666903"/>
              <a:ext cx="3048000" cy="1714500"/>
            </p:xfrm>
            <a:graphic>
              <a:graphicData uri="http://schemas.microsoft.com/office/powerpoint/2016/slidezoom">
                <pslz:sldZm>
                  <pslz:sldZmObj sldId="261" cId="3417524171">
                    <pslz:zmPr id="{49C86E73-7649-44AE-9815-1AC738AF62CB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4" name="Slide Zoom 43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74AD2547-CC51-4C2C-82DB-277D94C532C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88153" y="2666903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6" name="Slide Zoom 45">
                <a:extLst>
                  <a:ext uri="{FF2B5EF4-FFF2-40B4-BE49-F238E27FC236}">
                    <a16:creationId xmlns:a16="http://schemas.microsoft.com/office/drawing/2014/main" id="{72BBEA09-281C-4A7C-ACE3-77E93508F9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6923775"/>
                  </p:ext>
                </p:extLst>
              </p:nvPr>
            </p:nvGraphicFramePr>
            <p:xfrm>
              <a:off x="4330745" y="2666903"/>
              <a:ext cx="3048000" cy="1714500"/>
            </p:xfrm>
            <a:graphic>
              <a:graphicData uri="http://schemas.microsoft.com/office/powerpoint/2016/slidezoom">
                <pslz:sldZm>
                  <pslz:sldZmObj sldId="262" cId="485640861">
                    <pslz:zmPr id="{DA06304D-A036-4931-A630-75622615C5CA}" transitionDur="1000">
                      <p166:blipFill xmlns:p166="http://schemas.microsoft.com/office/powerpoint/2016/6/main">
                        <a:blip r:embed="rId2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6" name="Slide Zoom 45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72BBEA09-281C-4A7C-ACE3-77E93508F9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330745" y="2666903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8" name="Slide Zoom 47">
                <a:extLst>
                  <a:ext uri="{FF2B5EF4-FFF2-40B4-BE49-F238E27FC236}">
                    <a16:creationId xmlns:a16="http://schemas.microsoft.com/office/drawing/2014/main" id="{8A97367E-8E00-4481-9EB4-D86266B7F27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1757734"/>
                  </p:ext>
                </p:extLst>
              </p:nvPr>
            </p:nvGraphicFramePr>
            <p:xfrm>
              <a:off x="8168670" y="2666903"/>
              <a:ext cx="3048000" cy="1714500"/>
            </p:xfrm>
            <a:graphic>
              <a:graphicData uri="http://schemas.microsoft.com/office/powerpoint/2016/slidezoom">
                <pslz:sldZm>
                  <pslz:sldZmObj sldId="263" cId="441560814">
                    <pslz:zmPr id="{045628B9-E661-44AE-B826-D7AF43BAE030}" transitionDur="1000">
                      <p166:blipFill xmlns:p166="http://schemas.microsoft.com/office/powerpoint/2016/6/main">
                        <a:blip r:embed="rId2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8" name="Slide Zoom 47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8A97367E-8E00-4481-9EB4-D86266B7F27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168670" y="2666903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0" name="Slide Zoom 49">
                <a:extLst>
                  <a:ext uri="{FF2B5EF4-FFF2-40B4-BE49-F238E27FC236}">
                    <a16:creationId xmlns:a16="http://schemas.microsoft.com/office/drawing/2014/main" id="{B7F178E0-D7E0-4E4F-BD85-3277528D784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98858328"/>
                  </p:ext>
                </p:extLst>
              </p:nvPr>
            </p:nvGraphicFramePr>
            <p:xfrm>
              <a:off x="4330745" y="4720347"/>
              <a:ext cx="3048000" cy="1714500"/>
            </p:xfrm>
            <a:graphic>
              <a:graphicData uri="http://schemas.microsoft.com/office/powerpoint/2016/slidezoom">
                <pslz:sldZm>
                  <pslz:sldZmObj sldId="264" cId="111915286">
                    <pslz:zmPr id="{3A7FA063-00B5-47D6-A089-C848B7F016DB}" transitionDur="1000">
                      <p166:blipFill xmlns:p166="http://schemas.microsoft.com/office/powerpoint/2016/6/main">
                        <a:blip r:embed="rId3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0" name="Slide Zoom 49">
                <a:hlinkClick r:id="rId20" action="ppaction://hlinksldjump"/>
                <a:extLst>
                  <a:ext uri="{FF2B5EF4-FFF2-40B4-BE49-F238E27FC236}">
                    <a16:creationId xmlns:a16="http://schemas.microsoft.com/office/drawing/2014/main" id="{B7F178E0-D7E0-4E4F-BD85-3277528D784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30745" y="4720347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2" name="Slide Zoom 51">
                <a:extLst>
                  <a:ext uri="{FF2B5EF4-FFF2-40B4-BE49-F238E27FC236}">
                    <a16:creationId xmlns:a16="http://schemas.microsoft.com/office/drawing/2014/main" id="{D65BB985-BD78-486F-801C-784DB7AC534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00741332"/>
                  </p:ext>
                </p:extLst>
              </p:nvPr>
            </p:nvGraphicFramePr>
            <p:xfrm>
              <a:off x="488153" y="4734342"/>
              <a:ext cx="3048000" cy="1714500"/>
            </p:xfrm>
            <a:graphic>
              <a:graphicData uri="http://schemas.microsoft.com/office/powerpoint/2016/slidezoom">
                <pslz:sldZm>
                  <pslz:sldZmObj sldId="265" cId="3126735098">
                    <pslz:zmPr id="{05933B4F-BA16-48C9-9FD3-1B2778F4A231}" transitionDur="1000">
                      <p166:blipFill xmlns:p166="http://schemas.microsoft.com/office/powerpoint/2016/6/main">
                        <a:blip r:embed="rId3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2" name="Slide Zoom 51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D65BB985-BD78-486F-801C-784DB7AC534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88153" y="4734342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4" name="Slide Zoom 53">
                <a:extLst>
                  <a:ext uri="{FF2B5EF4-FFF2-40B4-BE49-F238E27FC236}">
                    <a16:creationId xmlns:a16="http://schemas.microsoft.com/office/drawing/2014/main" id="{C49A884D-F5B1-417A-AC8E-B7D740AD7B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7767747"/>
                  </p:ext>
                </p:extLst>
              </p:nvPr>
            </p:nvGraphicFramePr>
            <p:xfrm>
              <a:off x="8168670" y="4720347"/>
              <a:ext cx="3048000" cy="1714500"/>
            </p:xfrm>
            <a:graphic>
              <a:graphicData uri="http://schemas.microsoft.com/office/powerpoint/2016/slidezoom">
                <pslz:sldZm>
                  <pslz:sldZmObj sldId="266" cId="1089237860">
                    <pslz:zmPr id="{EF0F7082-ABFE-4EE3-886D-84D8ADE1CE8A}" transitionDur="1000">
                      <p166:blipFill xmlns:p166="http://schemas.microsoft.com/office/powerpoint/2016/6/main">
                        <a:blip r:embed="rId3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  <a:effectLst>
                          <a:glow rad="63500">
                            <a:srgbClr val="00FFFF">
                              <a:alpha val="40000"/>
                            </a:srgbClr>
                          </a:glo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4" name="Slide Zoom 53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C49A884D-F5B1-417A-AC8E-B7D740AD7B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8168670" y="4720347"/>
                <a:ext cx="30480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  <a:effectLst>
                <a:glow rad="63500">
                  <a:srgbClr val="00FFFF">
                    <a:alpha val="40000"/>
                  </a:srgbClr>
                </a:glow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7991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3" y="198040"/>
            <a:ext cx="43301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LONDON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524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2" r="1973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3" y="198040"/>
            <a:ext cx="5349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NEW YORK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64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5" r="20751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2" y="198040"/>
            <a:ext cx="574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LOS ANGELES</a:t>
            </a:r>
            <a:endParaRPr lang="en-US" sz="60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60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1" r="20331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2" y="198040"/>
            <a:ext cx="574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DUBAI</a:t>
            </a:r>
            <a:endParaRPr lang="en-US" sz="60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1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" b="5009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2" y="198040"/>
            <a:ext cx="574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SYNDEY</a:t>
            </a:r>
            <a:endParaRPr lang="en-US" sz="60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735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01B0A-67BB-4A1E-9D32-9EBE74991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3" b="12553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4" name="Heading Text Box">
            <a:extLst>
              <a:ext uri="{FF2B5EF4-FFF2-40B4-BE49-F238E27FC236}">
                <a16:creationId xmlns:a16="http://schemas.microsoft.com/office/drawing/2014/main" id="{B1848B05-6FAC-4CA3-99B5-B7D0D655FA9F}"/>
              </a:ext>
            </a:extLst>
          </p:cNvPr>
          <p:cNvSpPr txBox="1"/>
          <p:nvPr/>
        </p:nvSpPr>
        <p:spPr>
          <a:xfrm>
            <a:off x="6450562" y="198040"/>
            <a:ext cx="5741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2">
                    <a:lumMod val="25000"/>
                  </a:schemeClr>
                </a:solidFill>
                <a:latin typeface="Roboto Slab Black" pitchFamily="2" charset="0"/>
                <a:ea typeface="Roboto Slab Black" pitchFamily="2" charset="0"/>
              </a:rPr>
              <a:t>HONG KONG</a:t>
            </a:r>
            <a:endParaRPr lang="en-US" sz="6000" dirty="0">
              <a:solidFill>
                <a:schemeClr val="bg2">
                  <a:lumMod val="25000"/>
                </a:schemeClr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4E725-78DF-4961-9B76-8C15ADB0A7FE}"/>
              </a:ext>
            </a:extLst>
          </p:cNvPr>
          <p:cNvSpPr txBox="1"/>
          <p:nvPr/>
        </p:nvSpPr>
        <p:spPr>
          <a:xfrm>
            <a:off x="6450563" y="1530220"/>
            <a:ext cx="501053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600" dirty="0">
              <a:latin typeface="Roboto Slab" pitchFamily="2" charset="0"/>
              <a:ea typeface="Roboto Slab" pitchFamily="2" charset="0"/>
            </a:endParaRPr>
          </a:p>
          <a:p>
            <a:r>
              <a:rPr lang="en-GB" sz="1600" dirty="0">
                <a:latin typeface="Roboto Slab" pitchFamily="2" charset="0"/>
                <a:ea typeface="Roboto Slab" pitchFamily="2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sz="16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23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AF401AF-669E-4A87-A088-DB86E7C9DE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12" b="7812"/>
          <a:stretch/>
        </p:blipFill>
        <p:spPr>
          <a:xfrm>
            <a:off x="0" y="0"/>
            <a:ext cx="12191735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A29C51-CE5B-4D44-8E55-3A695B911C84}"/>
              </a:ext>
            </a:extLst>
          </p:cNvPr>
          <p:cNvGrpSpPr/>
          <p:nvPr/>
        </p:nvGrpSpPr>
        <p:grpSpPr>
          <a:xfrm>
            <a:off x="0" y="0"/>
            <a:ext cx="10714125" cy="6858000"/>
            <a:chOff x="0" y="0"/>
            <a:chExt cx="8449076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432A24D-C1BF-4E2F-B566-B3833CE7018A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6" name="Transparent Overlay">
                <a:extLst>
                  <a:ext uri="{FF2B5EF4-FFF2-40B4-BE49-F238E27FC236}">
                    <a16:creationId xmlns:a16="http://schemas.microsoft.com/office/drawing/2014/main" id="{887711B6-3D99-4784-BD2B-79800E140F69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eading Text Box">
                <a:extLst>
                  <a:ext uri="{FF2B5EF4-FFF2-40B4-BE49-F238E27FC236}">
                    <a16:creationId xmlns:a16="http://schemas.microsoft.com/office/drawing/2014/main" id="{45BB8B74-69CF-4791-A404-A2FA537DF28B}"/>
                  </a:ext>
                </a:extLst>
              </p:cNvPr>
              <p:cNvSpPr txBox="1"/>
              <p:nvPr/>
            </p:nvSpPr>
            <p:spPr>
              <a:xfrm>
                <a:off x="388510" y="511541"/>
                <a:ext cx="6373037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ECC3C1"/>
                    </a:solidFill>
                    <a:latin typeface="Roboto Slab Black" pitchFamily="2" charset="0"/>
                    <a:ea typeface="Roboto Slab Black" pitchFamily="2" charset="0"/>
                  </a:rPr>
                  <a:t>Yum!</a:t>
                </a:r>
                <a:endParaRPr lang="en-US" sz="20000" dirty="0">
                  <a:solidFill>
                    <a:srgbClr val="ECC3C1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5" name="Subheading Text Box">
              <a:extLst>
                <a:ext uri="{FF2B5EF4-FFF2-40B4-BE49-F238E27FC236}">
                  <a16:creationId xmlns:a16="http://schemas.microsoft.com/office/drawing/2014/main" id="{4648E5DD-2C7D-4F0A-AA82-D53F9C5EE711}"/>
                </a:ext>
              </a:extLst>
            </p:cNvPr>
            <p:cNvSpPr txBox="1"/>
            <p:nvPr/>
          </p:nvSpPr>
          <p:spPr>
            <a:xfrm>
              <a:off x="454556" y="3915024"/>
              <a:ext cx="4649072" cy="243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DID YOU </a:t>
              </a:r>
              <a:r>
                <a:rPr lang="en-GB" sz="4400" b="1" dirty="0">
                  <a:solidFill>
                    <a:srgbClr val="ECC3C1"/>
                  </a:solidFill>
                  <a:latin typeface="Roboto Slab" pitchFamily="2" charset="0"/>
                  <a:ea typeface="Roboto Slab" pitchFamily="2" charset="0"/>
                </a:rPr>
                <a:t>KNOW</a:t>
              </a:r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…</a:t>
              </a:r>
            </a:p>
            <a:p>
              <a:r>
                <a:rPr lang="en-GB" sz="3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Our customers rate the free cookies a 9/10. Nothing’s perfect. </a:t>
              </a:r>
              <a:endParaRPr lang="en-US" sz="3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  <p:pic>
        <p:nvPicPr>
          <p:cNvPr id="10" name="JS Logo">
            <a:extLst>
              <a:ext uri="{FF2B5EF4-FFF2-40B4-BE49-F238E27FC236}">
                <a16:creationId xmlns:a16="http://schemas.microsoft.com/office/drawing/2014/main" id="{18BBE5B8-1B6D-43C6-B670-8F7C915BD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5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80"/>
    </mc:Choice>
    <mc:Fallback>
      <p:transition spd="slow" advTm="6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15E7B8-9367-4033-B659-9154D817DA50}"/>
              </a:ext>
            </a:extLst>
          </p:cNvPr>
          <p:cNvSpPr/>
          <p:nvPr/>
        </p:nvSpPr>
        <p:spPr>
          <a:xfrm>
            <a:off x="9128716" y="123891"/>
            <a:ext cx="2902541" cy="851680"/>
          </a:xfrm>
          <a:custGeom>
            <a:avLst/>
            <a:gdLst>
              <a:gd name="connsiteX0" fmla="*/ 139962 w 2902541"/>
              <a:gd name="connsiteY0" fmla="*/ 11925 h 851680"/>
              <a:gd name="connsiteX1" fmla="*/ 699793 w 2902541"/>
              <a:gd name="connsiteY1" fmla="*/ 11925 h 851680"/>
              <a:gd name="connsiteX2" fmla="*/ 839755 w 2902541"/>
              <a:gd name="connsiteY2" fmla="*/ 151887 h 851680"/>
              <a:gd name="connsiteX3" fmla="*/ 839755 w 2902541"/>
              <a:gd name="connsiteY3" fmla="*/ 711718 h 851680"/>
              <a:gd name="connsiteX4" fmla="*/ 699793 w 2902541"/>
              <a:gd name="connsiteY4" fmla="*/ 851680 h 851680"/>
              <a:gd name="connsiteX5" fmla="*/ 139962 w 2902541"/>
              <a:gd name="connsiteY5" fmla="*/ 851680 h 851680"/>
              <a:gd name="connsiteX6" fmla="*/ 0 w 2902541"/>
              <a:gd name="connsiteY6" fmla="*/ 711718 h 851680"/>
              <a:gd name="connsiteX7" fmla="*/ 0 w 2902541"/>
              <a:gd name="connsiteY7" fmla="*/ 151887 h 851680"/>
              <a:gd name="connsiteX8" fmla="*/ 139962 w 2902541"/>
              <a:gd name="connsiteY8" fmla="*/ 11925 h 851680"/>
              <a:gd name="connsiteX9" fmla="*/ 1171355 w 2902541"/>
              <a:gd name="connsiteY9" fmla="*/ 0 h 851680"/>
              <a:gd name="connsiteX10" fmla="*/ 1731186 w 2902541"/>
              <a:gd name="connsiteY10" fmla="*/ 0 h 851680"/>
              <a:gd name="connsiteX11" fmla="*/ 1871148 w 2902541"/>
              <a:gd name="connsiteY11" fmla="*/ 139962 h 851680"/>
              <a:gd name="connsiteX12" fmla="*/ 1871148 w 2902541"/>
              <a:gd name="connsiteY12" fmla="*/ 699793 h 851680"/>
              <a:gd name="connsiteX13" fmla="*/ 1731186 w 2902541"/>
              <a:gd name="connsiteY13" fmla="*/ 839755 h 851680"/>
              <a:gd name="connsiteX14" fmla="*/ 1171355 w 2902541"/>
              <a:gd name="connsiteY14" fmla="*/ 839755 h 851680"/>
              <a:gd name="connsiteX15" fmla="*/ 1031393 w 2902541"/>
              <a:gd name="connsiteY15" fmla="*/ 699793 h 851680"/>
              <a:gd name="connsiteX16" fmla="*/ 1031393 w 2902541"/>
              <a:gd name="connsiteY16" fmla="*/ 139962 h 851680"/>
              <a:gd name="connsiteX17" fmla="*/ 1171355 w 2902541"/>
              <a:gd name="connsiteY17" fmla="*/ 0 h 851680"/>
              <a:gd name="connsiteX18" fmla="*/ 2202748 w 2902541"/>
              <a:gd name="connsiteY18" fmla="*/ 0 h 851680"/>
              <a:gd name="connsiteX19" fmla="*/ 2762579 w 2902541"/>
              <a:gd name="connsiteY19" fmla="*/ 0 h 851680"/>
              <a:gd name="connsiteX20" fmla="*/ 2902541 w 2902541"/>
              <a:gd name="connsiteY20" fmla="*/ 139962 h 851680"/>
              <a:gd name="connsiteX21" fmla="*/ 2902541 w 2902541"/>
              <a:gd name="connsiteY21" fmla="*/ 699793 h 851680"/>
              <a:gd name="connsiteX22" fmla="*/ 2762579 w 2902541"/>
              <a:gd name="connsiteY22" fmla="*/ 839755 h 851680"/>
              <a:gd name="connsiteX23" fmla="*/ 2202748 w 2902541"/>
              <a:gd name="connsiteY23" fmla="*/ 839755 h 851680"/>
              <a:gd name="connsiteX24" fmla="*/ 2062786 w 2902541"/>
              <a:gd name="connsiteY24" fmla="*/ 699793 h 851680"/>
              <a:gd name="connsiteX25" fmla="*/ 2062786 w 2902541"/>
              <a:gd name="connsiteY25" fmla="*/ 139962 h 851680"/>
              <a:gd name="connsiteX26" fmla="*/ 2202748 w 2902541"/>
              <a:gd name="connsiteY26" fmla="*/ 0 h 8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02541" h="851680">
                <a:moveTo>
                  <a:pt x="139962" y="11925"/>
                </a:moveTo>
                <a:lnTo>
                  <a:pt x="699793" y="11925"/>
                </a:lnTo>
                <a:cubicBezTo>
                  <a:pt x="777092" y="11925"/>
                  <a:pt x="839755" y="74588"/>
                  <a:pt x="839755" y="151887"/>
                </a:cubicBezTo>
                <a:lnTo>
                  <a:pt x="839755" y="711718"/>
                </a:lnTo>
                <a:cubicBezTo>
                  <a:pt x="839755" y="789017"/>
                  <a:pt x="777092" y="851680"/>
                  <a:pt x="699793" y="851680"/>
                </a:cubicBezTo>
                <a:lnTo>
                  <a:pt x="139962" y="851680"/>
                </a:lnTo>
                <a:cubicBezTo>
                  <a:pt x="62663" y="851680"/>
                  <a:pt x="0" y="789017"/>
                  <a:pt x="0" y="711718"/>
                </a:cubicBezTo>
                <a:lnTo>
                  <a:pt x="0" y="151887"/>
                </a:lnTo>
                <a:cubicBezTo>
                  <a:pt x="0" y="74588"/>
                  <a:pt x="62663" y="11925"/>
                  <a:pt x="139962" y="11925"/>
                </a:cubicBezTo>
                <a:close/>
                <a:moveTo>
                  <a:pt x="1171355" y="0"/>
                </a:moveTo>
                <a:lnTo>
                  <a:pt x="1731186" y="0"/>
                </a:lnTo>
                <a:cubicBezTo>
                  <a:pt x="1808485" y="0"/>
                  <a:pt x="1871148" y="62663"/>
                  <a:pt x="1871148" y="139962"/>
                </a:cubicBezTo>
                <a:lnTo>
                  <a:pt x="1871148" y="699793"/>
                </a:lnTo>
                <a:cubicBezTo>
                  <a:pt x="1871148" y="777092"/>
                  <a:pt x="1808485" y="839755"/>
                  <a:pt x="1731186" y="839755"/>
                </a:cubicBezTo>
                <a:lnTo>
                  <a:pt x="1171355" y="839755"/>
                </a:lnTo>
                <a:cubicBezTo>
                  <a:pt x="1094056" y="839755"/>
                  <a:pt x="1031393" y="777092"/>
                  <a:pt x="1031393" y="699793"/>
                </a:cubicBezTo>
                <a:lnTo>
                  <a:pt x="1031393" y="139962"/>
                </a:lnTo>
                <a:cubicBezTo>
                  <a:pt x="1031393" y="62663"/>
                  <a:pt x="1094056" y="0"/>
                  <a:pt x="1171355" y="0"/>
                </a:cubicBezTo>
                <a:close/>
                <a:moveTo>
                  <a:pt x="2202748" y="0"/>
                </a:moveTo>
                <a:lnTo>
                  <a:pt x="2762579" y="0"/>
                </a:lnTo>
                <a:cubicBezTo>
                  <a:pt x="2839878" y="0"/>
                  <a:pt x="2902541" y="62663"/>
                  <a:pt x="2902541" y="139962"/>
                </a:cubicBezTo>
                <a:lnTo>
                  <a:pt x="2902541" y="699793"/>
                </a:lnTo>
                <a:cubicBezTo>
                  <a:pt x="2902541" y="777092"/>
                  <a:pt x="2839878" y="839755"/>
                  <a:pt x="2762579" y="839755"/>
                </a:cubicBezTo>
                <a:lnTo>
                  <a:pt x="2202748" y="839755"/>
                </a:lnTo>
                <a:cubicBezTo>
                  <a:pt x="2125449" y="839755"/>
                  <a:pt x="2062786" y="777092"/>
                  <a:pt x="2062786" y="699793"/>
                </a:cubicBezTo>
                <a:lnTo>
                  <a:pt x="2062786" y="139962"/>
                </a:lnTo>
                <a:cubicBezTo>
                  <a:pt x="2062786" y="62663"/>
                  <a:pt x="2125449" y="0"/>
                  <a:pt x="2202748" y="0"/>
                </a:cubicBez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32" t="-59276" r="1132" b="-68040"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818012-6405-4D1F-9404-780D71FFCF2A}"/>
              </a:ext>
            </a:extLst>
          </p:cNvPr>
          <p:cNvGrpSpPr/>
          <p:nvPr/>
        </p:nvGrpSpPr>
        <p:grpSpPr>
          <a:xfrm>
            <a:off x="0" y="0"/>
            <a:ext cx="8449076" cy="6858000"/>
            <a:chOff x="0" y="0"/>
            <a:chExt cx="8449076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9A649C-00D9-4CFF-9107-A85DC099C7AE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4" name="Transparent Overlay">
                <a:extLst>
                  <a:ext uri="{FF2B5EF4-FFF2-40B4-BE49-F238E27FC236}">
                    <a16:creationId xmlns:a16="http://schemas.microsoft.com/office/drawing/2014/main" id="{312DFDEA-276E-48F9-A2B8-63E8CE4DF988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Heading Text Box">
                <a:extLst>
                  <a:ext uri="{FF2B5EF4-FFF2-40B4-BE49-F238E27FC236}">
                    <a16:creationId xmlns:a16="http://schemas.microsoft.com/office/drawing/2014/main" id="{E1DD5352-3BAB-4CF2-A7D3-FFBD09B36F3C}"/>
                  </a:ext>
                </a:extLst>
              </p:cNvPr>
              <p:cNvSpPr txBox="1"/>
              <p:nvPr/>
            </p:nvSpPr>
            <p:spPr>
              <a:xfrm>
                <a:off x="235802" y="1718931"/>
                <a:ext cx="4056279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03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26" name="Subheading Text Box">
              <a:extLst>
                <a:ext uri="{FF2B5EF4-FFF2-40B4-BE49-F238E27FC236}">
                  <a16:creationId xmlns:a16="http://schemas.microsoft.com/office/drawing/2014/main" id="{B00F6011-1B53-43D0-BC41-185FEF03C37D}"/>
                </a:ext>
              </a:extLst>
            </p:cNvPr>
            <p:cNvSpPr txBox="1"/>
            <p:nvPr/>
          </p:nvSpPr>
          <p:spPr>
            <a:xfrm>
              <a:off x="391398" y="4336767"/>
              <a:ext cx="2740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OUR BOOKINGS</a:t>
              </a:r>
              <a:endParaRPr lang="en-US" sz="2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221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10" name="Heading Text Box">
            <a:extLst>
              <a:ext uri="{FF2B5EF4-FFF2-40B4-BE49-F238E27FC236}">
                <a16:creationId xmlns:a16="http://schemas.microsoft.com/office/drawing/2014/main" id="{95766B92-12B5-4C20-ABF1-A0649F10B1A3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OUR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NUMBERS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11" name="Straight Line">
            <a:extLst>
              <a:ext uri="{FF2B5EF4-FFF2-40B4-BE49-F238E27FC236}">
                <a16:creationId xmlns:a16="http://schemas.microsoft.com/office/drawing/2014/main" id="{EC145057-600D-425E-92A4-73FFF69D232A}"/>
              </a:ext>
            </a:extLst>
          </p:cNvPr>
          <p:cNvCxnSpPr>
            <a:cxnSpLocks/>
          </p:cNvCxnSpPr>
          <p:nvPr/>
        </p:nvCxnSpPr>
        <p:spPr>
          <a:xfrm>
            <a:off x="335416" y="1143001"/>
            <a:ext cx="6289319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8687946-FA14-4FFC-B4A8-37A367779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0449801"/>
              </p:ext>
            </p:extLst>
          </p:nvPr>
        </p:nvGraphicFramePr>
        <p:xfrm>
          <a:off x="317241" y="1429432"/>
          <a:ext cx="10765390" cy="5129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5297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10" name="Heading Text Box">
            <a:extLst>
              <a:ext uri="{FF2B5EF4-FFF2-40B4-BE49-F238E27FC236}">
                <a16:creationId xmlns:a16="http://schemas.microsoft.com/office/drawing/2014/main" id="{95766B92-12B5-4C20-ABF1-A0649F10B1A3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OUR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PROCESS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11" name="Straight Line">
            <a:extLst>
              <a:ext uri="{FF2B5EF4-FFF2-40B4-BE49-F238E27FC236}">
                <a16:creationId xmlns:a16="http://schemas.microsoft.com/office/drawing/2014/main" id="{EC145057-600D-425E-92A4-73FFF69D232A}"/>
              </a:ext>
            </a:extLst>
          </p:cNvPr>
          <p:cNvCxnSpPr>
            <a:cxnSpLocks/>
          </p:cNvCxnSpPr>
          <p:nvPr/>
        </p:nvCxnSpPr>
        <p:spPr>
          <a:xfrm>
            <a:off x="335416" y="1143001"/>
            <a:ext cx="5843442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D761075-CFE3-4B0F-9D7D-80218874F2C7}"/>
              </a:ext>
            </a:extLst>
          </p:cNvPr>
          <p:cNvGrpSpPr/>
          <p:nvPr/>
        </p:nvGrpSpPr>
        <p:grpSpPr>
          <a:xfrm>
            <a:off x="758301" y="2250997"/>
            <a:ext cx="10077791" cy="2737459"/>
            <a:chOff x="420949" y="1712472"/>
            <a:chExt cx="10077791" cy="2737459"/>
          </a:xfrm>
        </p:grpSpPr>
        <p:sp>
          <p:nvSpPr>
            <p:cNvPr id="2" name="Flowchart: Process 1">
              <a:extLst>
                <a:ext uri="{FF2B5EF4-FFF2-40B4-BE49-F238E27FC236}">
                  <a16:creationId xmlns:a16="http://schemas.microsoft.com/office/drawing/2014/main" id="{359A3A9A-8A19-4E01-BBFA-A27CDC6FD9DF}"/>
                </a:ext>
              </a:extLst>
            </p:cNvPr>
            <p:cNvSpPr/>
            <p:nvPr/>
          </p:nvSpPr>
          <p:spPr>
            <a:xfrm>
              <a:off x="420949" y="3413463"/>
              <a:ext cx="1398973" cy="825624"/>
            </a:xfrm>
            <a:prstGeom prst="flowChartProcess">
              <a:avLst/>
            </a:prstGeom>
            <a:solidFill>
              <a:srgbClr val="00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Select City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3" name="Flowchart: Process 12">
              <a:extLst>
                <a:ext uri="{FF2B5EF4-FFF2-40B4-BE49-F238E27FC236}">
                  <a16:creationId xmlns:a16="http://schemas.microsoft.com/office/drawing/2014/main" id="{38D6A0AA-526D-497B-8D22-7C3937F927AB}"/>
                </a:ext>
              </a:extLst>
            </p:cNvPr>
            <p:cNvSpPr/>
            <p:nvPr/>
          </p:nvSpPr>
          <p:spPr>
            <a:xfrm>
              <a:off x="2374036" y="3411244"/>
              <a:ext cx="1398973" cy="825624"/>
            </a:xfrm>
            <a:prstGeom prst="flowChartProcess">
              <a:avLst/>
            </a:prstGeom>
            <a:solidFill>
              <a:srgbClr val="00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Select Location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4" name="Flowchart: Process 13">
              <a:extLst>
                <a:ext uri="{FF2B5EF4-FFF2-40B4-BE49-F238E27FC236}">
                  <a16:creationId xmlns:a16="http://schemas.microsoft.com/office/drawing/2014/main" id="{EAF2C87A-D681-4438-92CA-CC8521B6D9FF}"/>
                </a:ext>
              </a:extLst>
            </p:cNvPr>
            <p:cNvSpPr/>
            <p:nvPr/>
          </p:nvSpPr>
          <p:spPr>
            <a:xfrm>
              <a:off x="4327123" y="3411244"/>
              <a:ext cx="1398973" cy="825624"/>
            </a:xfrm>
            <a:prstGeom prst="flowChartProcess">
              <a:avLst/>
            </a:prstGeom>
            <a:solidFill>
              <a:srgbClr val="00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Select Date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" name="Flowchart: Decision 4">
              <a:extLst>
                <a:ext uri="{FF2B5EF4-FFF2-40B4-BE49-F238E27FC236}">
                  <a16:creationId xmlns:a16="http://schemas.microsoft.com/office/drawing/2014/main" id="{6C7168EB-FFF0-41FE-B40A-E80C0347CEDB}"/>
                </a:ext>
              </a:extLst>
            </p:cNvPr>
            <p:cNvSpPr/>
            <p:nvPr/>
          </p:nvSpPr>
          <p:spPr>
            <a:xfrm>
              <a:off x="6450523" y="3202618"/>
              <a:ext cx="1861661" cy="1247313"/>
            </a:xfrm>
            <a:prstGeom prst="flowChartDecision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Roboto" panose="02000000000000000000" pitchFamily="2" charset="0"/>
                  <a:ea typeface="Roboto" panose="02000000000000000000" pitchFamily="2" charset="0"/>
                </a:rPr>
                <a:t>Space Free?</a:t>
              </a:r>
              <a:endParaRPr lang="en-US" dirty="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5" name="Flowchart: Process 14">
              <a:extLst>
                <a:ext uri="{FF2B5EF4-FFF2-40B4-BE49-F238E27FC236}">
                  <a16:creationId xmlns:a16="http://schemas.microsoft.com/office/drawing/2014/main" id="{4E500A6E-1C06-41BE-B3BF-111C1F5AC940}"/>
                </a:ext>
              </a:extLst>
            </p:cNvPr>
            <p:cNvSpPr/>
            <p:nvPr/>
          </p:nvSpPr>
          <p:spPr>
            <a:xfrm>
              <a:off x="9099767" y="1712472"/>
              <a:ext cx="1398973" cy="825624"/>
            </a:xfrm>
            <a:prstGeom prst="flowChartProcess">
              <a:avLst/>
            </a:prstGeom>
            <a:solidFill>
              <a:srgbClr val="00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Reserve Spot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6D25EDB7-5C50-4DB7-834D-4436B99D1AA5}"/>
                </a:ext>
              </a:extLst>
            </p:cNvPr>
            <p:cNvSpPr/>
            <p:nvPr/>
          </p:nvSpPr>
          <p:spPr>
            <a:xfrm>
              <a:off x="6669125" y="1712473"/>
              <a:ext cx="1399032" cy="825623"/>
            </a:xfrm>
            <a:prstGeom prst="flowChartAlternateProcess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Pay Deposit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4C8BC22-2E1A-4089-B58D-08D186E012E4}"/>
                </a:ext>
              </a:extLst>
            </p:cNvPr>
            <p:cNvCxnSpPr>
              <a:stCxn id="2" idx="3"/>
              <a:endCxn id="13" idx="1"/>
            </p:cNvCxnSpPr>
            <p:nvPr/>
          </p:nvCxnSpPr>
          <p:spPr>
            <a:xfrm flipV="1">
              <a:off x="1819922" y="3824056"/>
              <a:ext cx="554114" cy="221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559C588-74C9-4E0E-AAFD-47C0525F1508}"/>
                </a:ext>
              </a:extLst>
            </p:cNvPr>
            <p:cNvCxnSpPr>
              <a:stCxn id="13" idx="3"/>
            </p:cNvCxnSpPr>
            <p:nvPr/>
          </p:nvCxnSpPr>
          <p:spPr>
            <a:xfrm>
              <a:off x="3773009" y="3824056"/>
              <a:ext cx="554114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DC2F9171-A120-4129-950F-BA4F5A61FF8A}"/>
                </a:ext>
              </a:extLst>
            </p:cNvPr>
            <p:cNvCxnSpPr>
              <a:stCxn id="14" idx="3"/>
              <a:endCxn id="5" idx="1"/>
            </p:cNvCxnSpPr>
            <p:nvPr/>
          </p:nvCxnSpPr>
          <p:spPr>
            <a:xfrm>
              <a:off x="5726096" y="3824056"/>
              <a:ext cx="724427" cy="221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C895FE6-D9D7-4D9A-9AD5-3A9A5DB56619}"/>
                </a:ext>
              </a:extLst>
            </p:cNvPr>
            <p:cNvCxnSpPr>
              <a:stCxn id="5" idx="0"/>
              <a:endCxn id="7" idx="2"/>
            </p:cNvCxnSpPr>
            <p:nvPr/>
          </p:nvCxnSpPr>
          <p:spPr>
            <a:xfrm flipH="1" flipV="1">
              <a:off x="7368641" y="2538096"/>
              <a:ext cx="12713" cy="664522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7DF8062-2470-477E-BE56-7244B27E6B6A}"/>
                </a:ext>
              </a:extLst>
            </p:cNvPr>
            <p:cNvCxnSpPr>
              <a:stCxn id="7" idx="3"/>
              <a:endCxn id="15" idx="1"/>
            </p:cNvCxnSpPr>
            <p:nvPr/>
          </p:nvCxnSpPr>
          <p:spPr>
            <a:xfrm flipV="1">
              <a:off x="8068157" y="2125284"/>
              <a:ext cx="1031610" cy="1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195CE2C3-CBD8-406D-8379-52377A0371A5}"/>
                </a:ext>
              </a:extLst>
            </p:cNvPr>
            <p:cNvCxnSpPr>
              <a:cxnSpLocks/>
              <a:stCxn id="5" idx="2"/>
              <a:endCxn id="14" idx="2"/>
            </p:cNvCxnSpPr>
            <p:nvPr/>
          </p:nvCxnSpPr>
          <p:spPr>
            <a:xfrm rot="5400000" flipH="1">
              <a:off x="6097450" y="3166028"/>
              <a:ext cx="213063" cy="2354744"/>
            </a:xfrm>
            <a:prstGeom prst="bentConnector3">
              <a:avLst>
                <a:gd name="adj1" fmla="val -107292"/>
              </a:avLst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73C6C38-056F-4B5F-98C4-E4EAEA083845}"/>
              </a:ext>
            </a:extLst>
          </p:cNvPr>
          <p:cNvSpPr txBox="1"/>
          <p:nvPr/>
        </p:nvSpPr>
        <p:spPr>
          <a:xfrm>
            <a:off x="7705993" y="3333325"/>
            <a:ext cx="51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YES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3D9588-FAE1-49D3-8405-60C07E9A176E}"/>
              </a:ext>
            </a:extLst>
          </p:cNvPr>
          <p:cNvSpPr txBox="1"/>
          <p:nvPr/>
        </p:nvSpPr>
        <p:spPr>
          <a:xfrm>
            <a:off x="6385819" y="5245160"/>
            <a:ext cx="51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01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" b="105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15E7B8-9367-4033-B659-9154D817DA50}"/>
              </a:ext>
            </a:extLst>
          </p:cNvPr>
          <p:cNvSpPr/>
          <p:nvPr/>
        </p:nvSpPr>
        <p:spPr>
          <a:xfrm>
            <a:off x="9128716" y="123891"/>
            <a:ext cx="2902541" cy="851680"/>
          </a:xfrm>
          <a:custGeom>
            <a:avLst/>
            <a:gdLst>
              <a:gd name="connsiteX0" fmla="*/ 139962 w 2902541"/>
              <a:gd name="connsiteY0" fmla="*/ 11925 h 851680"/>
              <a:gd name="connsiteX1" fmla="*/ 699793 w 2902541"/>
              <a:gd name="connsiteY1" fmla="*/ 11925 h 851680"/>
              <a:gd name="connsiteX2" fmla="*/ 839755 w 2902541"/>
              <a:gd name="connsiteY2" fmla="*/ 151887 h 851680"/>
              <a:gd name="connsiteX3" fmla="*/ 839755 w 2902541"/>
              <a:gd name="connsiteY3" fmla="*/ 711718 h 851680"/>
              <a:gd name="connsiteX4" fmla="*/ 699793 w 2902541"/>
              <a:gd name="connsiteY4" fmla="*/ 851680 h 851680"/>
              <a:gd name="connsiteX5" fmla="*/ 139962 w 2902541"/>
              <a:gd name="connsiteY5" fmla="*/ 851680 h 851680"/>
              <a:gd name="connsiteX6" fmla="*/ 0 w 2902541"/>
              <a:gd name="connsiteY6" fmla="*/ 711718 h 851680"/>
              <a:gd name="connsiteX7" fmla="*/ 0 w 2902541"/>
              <a:gd name="connsiteY7" fmla="*/ 151887 h 851680"/>
              <a:gd name="connsiteX8" fmla="*/ 139962 w 2902541"/>
              <a:gd name="connsiteY8" fmla="*/ 11925 h 851680"/>
              <a:gd name="connsiteX9" fmla="*/ 1171355 w 2902541"/>
              <a:gd name="connsiteY9" fmla="*/ 0 h 851680"/>
              <a:gd name="connsiteX10" fmla="*/ 1731186 w 2902541"/>
              <a:gd name="connsiteY10" fmla="*/ 0 h 851680"/>
              <a:gd name="connsiteX11" fmla="*/ 1871148 w 2902541"/>
              <a:gd name="connsiteY11" fmla="*/ 139962 h 851680"/>
              <a:gd name="connsiteX12" fmla="*/ 1871148 w 2902541"/>
              <a:gd name="connsiteY12" fmla="*/ 699793 h 851680"/>
              <a:gd name="connsiteX13" fmla="*/ 1731186 w 2902541"/>
              <a:gd name="connsiteY13" fmla="*/ 839755 h 851680"/>
              <a:gd name="connsiteX14" fmla="*/ 1171355 w 2902541"/>
              <a:gd name="connsiteY14" fmla="*/ 839755 h 851680"/>
              <a:gd name="connsiteX15" fmla="*/ 1031393 w 2902541"/>
              <a:gd name="connsiteY15" fmla="*/ 699793 h 851680"/>
              <a:gd name="connsiteX16" fmla="*/ 1031393 w 2902541"/>
              <a:gd name="connsiteY16" fmla="*/ 139962 h 851680"/>
              <a:gd name="connsiteX17" fmla="*/ 1171355 w 2902541"/>
              <a:gd name="connsiteY17" fmla="*/ 0 h 851680"/>
              <a:gd name="connsiteX18" fmla="*/ 2202748 w 2902541"/>
              <a:gd name="connsiteY18" fmla="*/ 0 h 851680"/>
              <a:gd name="connsiteX19" fmla="*/ 2762579 w 2902541"/>
              <a:gd name="connsiteY19" fmla="*/ 0 h 851680"/>
              <a:gd name="connsiteX20" fmla="*/ 2902541 w 2902541"/>
              <a:gd name="connsiteY20" fmla="*/ 139962 h 851680"/>
              <a:gd name="connsiteX21" fmla="*/ 2902541 w 2902541"/>
              <a:gd name="connsiteY21" fmla="*/ 699793 h 851680"/>
              <a:gd name="connsiteX22" fmla="*/ 2762579 w 2902541"/>
              <a:gd name="connsiteY22" fmla="*/ 839755 h 851680"/>
              <a:gd name="connsiteX23" fmla="*/ 2202748 w 2902541"/>
              <a:gd name="connsiteY23" fmla="*/ 839755 h 851680"/>
              <a:gd name="connsiteX24" fmla="*/ 2062786 w 2902541"/>
              <a:gd name="connsiteY24" fmla="*/ 699793 h 851680"/>
              <a:gd name="connsiteX25" fmla="*/ 2062786 w 2902541"/>
              <a:gd name="connsiteY25" fmla="*/ 139962 h 851680"/>
              <a:gd name="connsiteX26" fmla="*/ 2202748 w 2902541"/>
              <a:gd name="connsiteY26" fmla="*/ 0 h 8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02541" h="851680">
                <a:moveTo>
                  <a:pt x="139962" y="11925"/>
                </a:moveTo>
                <a:lnTo>
                  <a:pt x="699793" y="11925"/>
                </a:lnTo>
                <a:cubicBezTo>
                  <a:pt x="777092" y="11925"/>
                  <a:pt x="839755" y="74588"/>
                  <a:pt x="839755" y="151887"/>
                </a:cubicBezTo>
                <a:lnTo>
                  <a:pt x="839755" y="711718"/>
                </a:lnTo>
                <a:cubicBezTo>
                  <a:pt x="839755" y="789017"/>
                  <a:pt x="777092" y="851680"/>
                  <a:pt x="699793" y="851680"/>
                </a:cubicBezTo>
                <a:lnTo>
                  <a:pt x="139962" y="851680"/>
                </a:lnTo>
                <a:cubicBezTo>
                  <a:pt x="62663" y="851680"/>
                  <a:pt x="0" y="789017"/>
                  <a:pt x="0" y="711718"/>
                </a:cubicBezTo>
                <a:lnTo>
                  <a:pt x="0" y="151887"/>
                </a:lnTo>
                <a:cubicBezTo>
                  <a:pt x="0" y="74588"/>
                  <a:pt x="62663" y="11925"/>
                  <a:pt x="139962" y="11925"/>
                </a:cubicBezTo>
                <a:close/>
                <a:moveTo>
                  <a:pt x="1171355" y="0"/>
                </a:moveTo>
                <a:lnTo>
                  <a:pt x="1731186" y="0"/>
                </a:lnTo>
                <a:cubicBezTo>
                  <a:pt x="1808485" y="0"/>
                  <a:pt x="1871148" y="62663"/>
                  <a:pt x="1871148" y="139962"/>
                </a:cubicBezTo>
                <a:lnTo>
                  <a:pt x="1871148" y="699793"/>
                </a:lnTo>
                <a:cubicBezTo>
                  <a:pt x="1871148" y="777092"/>
                  <a:pt x="1808485" y="839755"/>
                  <a:pt x="1731186" y="839755"/>
                </a:cubicBezTo>
                <a:lnTo>
                  <a:pt x="1171355" y="839755"/>
                </a:lnTo>
                <a:cubicBezTo>
                  <a:pt x="1094056" y="839755"/>
                  <a:pt x="1031393" y="777092"/>
                  <a:pt x="1031393" y="699793"/>
                </a:cubicBezTo>
                <a:lnTo>
                  <a:pt x="1031393" y="139962"/>
                </a:lnTo>
                <a:cubicBezTo>
                  <a:pt x="1031393" y="62663"/>
                  <a:pt x="1094056" y="0"/>
                  <a:pt x="1171355" y="0"/>
                </a:cubicBezTo>
                <a:close/>
                <a:moveTo>
                  <a:pt x="2202748" y="0"/>
                </a:moveTo>
                <a:lnTo>
                  <a:pt x="2762579" y="0"/>
                </a:lnTo>
                <a:cubicBezTo>
                  <a:pt x="2839878" y="0"/>
                  <a:pt x="2902541" y="62663"/>
                  <a:pt x="2902541" y="139962"/>
                </a:cubicBezTo>
                <a:lnTo>
                  <a:pt x="2902541" y="699793"/>
                </a:lnTo>
                <a:cubicBezTo>
                  <a:pt x="2902541" y="777092"/>
                  <a:pt x="2839878" y="839755"/>
                  <a:pt x="2762579" y="839755"/>
                </a:cubicBezTo>
                <a:lnTo>
                  <a:pt x="2202748" y="839755"/>
                </a:lnTo>
                <a:cubicBezTo>
                  <a:pt x="2125449" y="839755"/>
                  <a:pt x="2062786" y="777092"/>
                  <a:pt x="2062786" y="699793"/>
                </a:cubicBezTo>
                <a:lnTo>
                  <a:pt x="2062786" y="139962"/>
                </a:lnTo>
                <a:cubicBezTo>
                  <a:pt x="2062786" y="62663"/>
                  <a:pt x="2125449" y="0"/>
                  <a:pt x="2202748" y="0"/>
                </a:cubicBez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32" t="-86532" r="1132" b="-40668"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818012-6405-4D1F-9404-780D71FFCF2A}"/>
              </a:ext>
            </a:extLst>
          </p:cNvPr>
          <p:cNvGrpSpPr/>
          <p:nvPr/>
        </p:nvGrpSpPr>
        <p:grpSpPr>
          <a:xfrm>
            <a:off x="0" y="0"/>
            <a:ext cx="8449076" cy="6858000"/>
            <a:chOff x="0" y="0"/>
            <a:chExt cx="8449076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9A649C-00D9-4CFF-9107-A85DC099C7AE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4" name="Transparent Overlay">
                <a:extLst>
                  <a:ext uri="{FF2B5EF4-FFF2-40B4-BE49-F238E27FC236}">
                    <a16:creationId xmlns:a16="http://schemas.microsoft.com/office/drawing/2014/main" id="{312DFDEA-276E-48F9-A2B8-63E8CE4DF988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Heading Text Box">
                <a:extLst>
                  <a:ext uri="{FF2B5EF4-FFF2-40B4-BE49-F238E27FC236}">
                    <a16:creationId xmlns:a16="http://schemas.microsoft.com/office/drawing/2014/main" id="{E1DD5352-3BAB-4CF2-A7D3-FFBD09B36F3C}"/>
                  </a:ext>
                </a:extLst>
              </p:cNvPr>
              <p:cNvSpPr txBox="1"/>
              <p:nvPr/>
            </p:nvSpPr>
            <p:spPr>
              <a:xfrm>
                <a:off x="235802" y="1718931"/>
                <a:ext cx="4056279" cy="31700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04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26" name="Subheading Text Box">
              <a:extLst>
                <a:ext uri="{FF2B5EF4-FFF2-40B4-BE49-F238E27FC236}">
                  <a16:creationId xmlns:a16="http://schemas.microsoft.com/office/drawing/2014/main" id="{B00F6011-1B53-43D0-BC41-185FEF03C37D}"/>
                </a:ext>
              </a:extLst>
            </p:cNvPr>
            <p:cNvSpPr txBox="1"/>
            <p:nvPr/>
          </p:nvSpPr>
          <p:spPr>
            <a:xfrm>
              <a:off x="391398" y="4336767"/>
              <a:ext cx="283119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OUR CUSTOMERS</a:t>
              </a:r>
              <a:endParaRPr lang="en-US" sz="2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4237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60569981-BDC2-4CB2-83C0-E92F8AC5BE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" b="105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Transparent Overlay">
            <a:extLst>
              <a:ext uri="{FF2B5EF4-FFF2-40B4-BE49-F238E27FC236}">
                <a16:creationId xmlns:a16="http://schemas.microsoft.com/office/drawing/2014/main" id="{AFC6487B-B68B-4983-BC30-022971774B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377DC016-027B-4B60-A3C3-D9DBA0BD8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" b="99798" l="9987" r="89987">
                        <a14:foregroundMark x1="46326" y1="42996" x2="50283" y2="42834"/>
                        <a14:foregroundMark x1="35451" y1="11385" x2="38789" y2="5692"/>
                        <a14:foregroundMark x1="38789" y1="5692" x2="49017" y2="3876"/>
                        <a14:foregroundMark x1="49017" y1="3876" x2="55532" y2="5369"/>
                        <a14:foregroundMark x1="55532" y1="5369" x2="59085" y2="10214"/>
                        <a14:foregroundMark x1="36662" y1="1413" x2="42396" y2="1413"/>
                        <a14:foregroundMark x1="42396" y1="1413" x2="54993" y2="1171"/>
                        <a14:foregroundMark x1="54993" y1="1171" x2="56662" y2="1171"/>
                        <a14:foregroundMark x1="35451" y1="57085" x2="27752" y2="99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4358" y="1024016"/>
            <a:ext cx="7854148" cy="5236098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B1673744-4F8A-416C-B9C5-B70668DF5030}"/>
              </a:ext>
            </a:extLst>
          </p:cNvPr>
          <p:cNvSpPr/>
          <p:nvPr/>
        </p:nvSpPr>
        <p:spPr>
          <a:xfrm>
            <a:off x="0" y="0"/>
            <a:ext cx="12192000" cy="10209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9BC6A34-2079-4607-8345-DDEB76518344}"/>
              </a:ext>
            </a:extLst>
          </p:cNvPr>
          <p:cNvSpPr/>
          <p:nvPr/>
        </p:nvSpPr>
        <p:spPr>
          <a:xfrm>
            <a:off x="0" y="6147784"/>
            <a:ext cx="12192000" cy="7102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Graphic 50" descr="A collection of circles in various sizes and patterns">
            <a:extLst>
              <a:ext uri="{FF2B5EF4-FFF2-40B4-BE49-F238E27FC236}">
                <a16:creationId xmlns:a16="http://schemas.microsoft.com/office/drawing/2014/main" id="{888F33E2-8F4E-48D7-A05F-4E46A586F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20362" y="2718785"/>
            <a:ext cx="4572000" cy="4572000"/>
          </a:xfrm>
          <a:prstGeom prst="rect">
            <a:avLst/>
          </a:prstGeom>
        </p:spPr>
      </p:pic>
      <p:sp>
        <p:nvSpPr>
          <p:cNvPr id="52" name="Heading Text Box">
            <a:extLst>
              <a:ext uri="{FF2B5EF4-FFF2-40B4-BE49-F238E27FC236}">
                <a16:creationId xmlns:a16="http://schemas.microsoft.com/office/drawing/2014/main" id="{FAC043CA-0A9F-4A2B-9CE8-0C56EC672C37}"/>
              </a:ext>
            </a:extLst>
          </p:cNvPr>
          <p:cNvSpPr txBox="1"/>
          <p:nvPr/>
        </p:nvSpPr>
        <p:spPr>
          <a:xfrm>
            <a:off x="109555" y="0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OUR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CUSTOMERS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82B0B1-0B02-4CBB-982B-C0FECCAE43C0}"/>
              </a:ext>
            </a:extLst>
          </p:cNvPr>
          <p:cNvSpPr txBox="1"/>
          <p:nvPr/>
        </p:nvSpPr>
        <p:spPr>
          <a:xfrm>
            <a:off x="5054807" y="1846891"/>
            <a:ext cx="5010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“As a remote-worker, I’ve used Jupiter Space many times over the last few years. I love the shared workspaces, the facilities, the staff and the calm, relaxed vibe. I’m more productive than ever!” – </a:t>
            </a:r>
            <a:r>
              <a:rPr lang="en-GB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Nathan, Computech</a:t>
            </a:r>
          </a:p>
          <a:p>
            <a:endParaRPr lang="en-US" sz="16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108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exels-ron-lach-8705296">
            <a:hlinkClick r:id="" action="ppaction://media"/>
            <a:extLst>
              <a:ext uri="{FF2B5EF4-FFF2-40B4-BE49-F238E27FC236}">
                <a16:creationId xmlns:a16="http://schemas.microsoft.com/office/drawing/2014/main" id="{6B3ED4C6-5F8B-47E3-9275-8B49A5B132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sp>
        <p:nvSpPr>
          <p:cNvPr id="34" name="Transparent Overlay">
            <a:extLst>
              <a:ext uri="{FF2B5EF4-FFF2-40B4-BE49-F238E27FC236}">
                <a16:creationId xmlns:a16="http://schemas.microsoft.com/office/drawing/2014/main" id="{AFC6487B-B68B-4983-BC30-022971774BE3}"/>
              </a:ext>
            </a:extLst>
          </p:cNvPr>
          <p:cNvSpPr/>
          <p:nvPr/>
        </p:nvSpPr>
        <p:spPr>
          <a:xfrm>
            <a:off x="301841" y="896645"/>
            <a:ext cx="4820575" cy="2166151"/>
          </a:xfrm>
          <a:prstGeom prst="roundRect">
            <a:avLst/>
          </a:prstGeom>
          <a:solidFill>
            <a:schemeClr val="bg2">
              <a:lumMod val="1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Graphic 50" descr="A collection of circles in various sizes and patterns">
            <a:extLst>
              <a:ext uri="{FF2B5EF4-FFF2-40B4-BE49-F238E27FC236}">
                <a16:creationId xmlns:a16="http://schemas.microsoft.com/office/drawing/2014/main" id="{888F33E2-8F4E-48D7-A05F-4E46A586FE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26895" y="2772051"/>
            <a:ext cx="4572000" cy="4572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6FB613-E721-443C-B3C1-F084DF05F6BB}"/>
              </a:ext>
            </a:extLst>
          </p:cNvPr>
          <p:cNvSpPr txBox="1"/>
          <p:nvPr/>
        </p:nvSpPr>
        <p:spPr>
          <a:xfrm>
            <a:off x="539771" y="1175758"/>
            <a:ext cx="43447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“I’ve been using Jupiter Space for 5 years now. I love having somewhere to go when I want a change of scenery, the booking process is simple, the spaces lovely and the free cookies aren’t bad either!” – </a:t>
            </a:r>
            <a:r>
              <a:rPr lang="en-GB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Nicola, Freelance Graphic Designer. </a:t>
            </a:r>
          </a:p>
          <a:p>
            <a:endParaRPr lang="en-US" sz="16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975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78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15E7B8-9367-4033-B659-9154D817DA50}"/>
              </a:ext>
            </a:extLst>
          </p:cNvPr>
          <p:cNvSpPr/>
          <p:nvPr/>
        </p:nvSpPr>
        <p:spPr>
          <a:xfrm>
            <a:off x="9128716" y="123891"/>
            <a:ext cx="2902541" cy="851680"/>
          </a:xfrm>
          <a:custGeom>
            <a:avLst/>
            <a:gdLst>
              <a:gd name="connsiteX0" fmla="*/ 139962 w 2902541"/>
              <a:gd name="connsiteY0" fmla="*/ 11925 h 851680"/>
              <a:gd name="connsiteX1" fmla="*/ 699793 w 2902541"/>
              <a:gd name="connsiteY1" fmla="*/ 11925 h 851680"/>
              <a:gd name="connsiteX2" fmla="*/ 839755 w 2902541"/>
              <a:gd name="connsiteY2" fmla="*/ 151887 h 851680"/>
              <a:gd name="connsiteX3" fmla="*/ 839755 w 2902541"/>
              <a:gd name="connsiteY3" fmla="*/ 711718 h 851680"/>
              <a:gd name="connsiteX4" fmla="*/ 699793 w 2902541"/>
              <a:gd name="connsiteY4" fmla="*/ 851680 h 851680"/>
              <a:gd name="connsiteX5" fmla="*/ 139962 w 2902541"/>
              <a:gd name="connsiteY5" fmla="*/ 851680 h 851680"/>
              <a:gd name="connsiteX6" fmla="*/ 0 w 2902541"/>
              <a:gd name="connsiteY6" fmla="*/ 711718 h 851680"/>
              <a:gd name="connsiteX7" fmla="*/ 0 w 2902541"/>
              <a:gd name="connsiteY7" fmla="*/ 151887 h 851680"/>
              <a:gd name="connsiteX8" fmla="*/ 139962 w 2902541"/>
              <a:gd name="connsiteY8" fmla="*/ 11925 h 851680"/>
              <a:gd name="connsiteX9" fmla="*/ 1171355 w 2902541"/>
              <a:gd name="connsiteY9" fmla="*/ 0 h 851680"/>
              <a:gd name="connsiteX10" fmla="*/ 1731186 w 2902541"/>
              <a:gd name="connsiteY10" fmla="*/ 0 h 851680"/>
              <a:gd name="connsiteX11" fmla="*/ 1871148 w 2902541"/>
              <a:gd name="connsiteY11" fmla="*/ 139962 h 851680"/>
              <a:gd name="connsiteX12" fmla="*/ 1871148 w 2902541"/>
              <a:gd name="connsiteY12" fmla="*/ 699793 h 851680"/>
              <a:gd name="connsiteX13" fmla="*/ 1731186 w 2902541"/>
              <a:gd name="connsiteY13" fmla="*/ 839755 h 851680"/>
              <a:gd name="connsiteX14" fmla="*/ 1171355 w 2902541"/>
              <a:gd name="connsiteY14" fmla="*/ 839755 h 851680"/>
              <a:gd name="connsiteX15" fmla="*/ 1031393 w 2902541"/>
              <a:gd name="connsiteY15" fmla="*/ 699793 h 851680"/>
              <a:gd name="connsiteX16" fmla="*/ 1031393 w 2902541"/>
              <a:gd name="connsiteY16" fmla="*/ 139962 h 851680"/>
              <a:gd name="connsiteX17" fmla="*/ 1171355 w 2902541"/>
              <a:gd name="connsiteY17" fmla="*/ 0 h 851680"/>
              <a:gd name="connsiteX18" fmla="*/ 2202748 w 2902541"/>
              <a:gd name="connsiteY18" fmla="*/ 0 h 851680"/>
              <a:gd name="connsiteX19" fmla="*/ 2762579 w 2902541"/>
              <a:gd name="connsiteY19" fmla="*/ 0 h 851680"/>
              <a:gd name="connsiteX20" fmla="*/ 2902541 w 2902541"/>
              <a:gd name="connsiteY20" fmla="*/ 139962 h 851680"/>
              <a:gd name="connsiteX21" fmla="*/ 2902541 w 2902541"/>
              <a:gd name="connsiteY21" fmla="*/ 699793 h 851680"/>
              <a:gd name="connsiteX22" fmla="*/ 2762579 w 2902541"/>
              <a:gd name="connsiteY22" fmla="*/ 839755 h 851680"/>
              <a:gd name="connsiteX23" fmla="*/ 2202748 w 2902541"/>
              <a:gd name="connsiteY23" fmla="*/ 839755 h 851680"/>
              <a:gd name="connsiteX24" fmla="*/ 2062786 w 2902541"/>
              <a:gd name="connsiteY24" fmla="*/ 699793 h 851680"/>
              <a:gd name="connsiteX25" fmla="*/ 2062786 w 2902541"/>
              <a:gd name="connsiteY25" fmla="*/ 139962 h 851680"/>
              <a:gd name="connsiteX26" fmla="*/ 2202748 w 2902541"/>
              <a:gd name="connsiteY26" fmla="*/ 0 h 8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02541" h="851680">
                <a:moveTo>
                  <a:pt x="139962" y="11925"/>
                </a:moveTo>
                <a:lnTo>
                  <a:pt x="699793" y="11925"/>
                </a:lnTo>
                <a:cubicBezTo>
                  <a:pt x="777092" y="11925"/>
                  <a:pt x="839755" y="74588"/>
                  <a:pt x="839755" y="151887"/>
                </a:cubicBezTo>
                <a:lnTo>
                  <a:pt x="839755" y="711718"/>
                </a:lnTo>
                <a:cubicBezTo>
                  <a:pt x="839755" y="789017"/>
                  <a:pt x="777092" y="851680"/>
                  <a:pt x="699793" y="851680"/>
                </a:cubicBezTo>
                <a:lnTo>
                  <a:pt x="139962" y="851680"/>
                </a:lnTo>
                <a:cubicBezTo>
                  <a:pt x="62663" y="851680"/>
                  <a:pt x="0" y="789017"/>
                  <a:pt x="0" y="711718"/>
                </a:cubicBezTo>
                <a:lnTo>
                  <a:pt x="0" y="151887"/>
                </a:lnTo>
                <a:cubicBezTo>
                  <a:pt x="0" y="74588"/>
                  <a:pt x="62663" y="11925"/>
                  <a:pt x="139962" y="11925"/>
                </a:cubicBezTo>
                <a:close/>
                <a:moveTo>
                  <a:pt x="1171355" y="0"/>
                </a:moveTo>
                <a:lnTo>
                  <a:pt x="1731186" y="0"/>
                </a:lnTo>
                <a:cubicBezTo>
                  <a:pt x="1808485" y="0"/>
                  <a:pt x="1871148" y="62663"/>
                  <a:pt x="1871148" y="139962"/>
                </a:cubicBezTo>
                <a:lnTo>
                  <a:pt x="1871148" y="699793"/>
                </a:lnTo>
                <a:cubicBezTo>
                  <a:pt x="1871148" y="777092"/>
                  <a:pt x="1808485" y="839755"/>
                  <a:pt x="1731186" y="839755"/>
                </a:cubicBezTo>
                <a:lnTo>
                  <a:pt x="1171355" y="839755"/>
                </a:lnTo>
                <a:cubicBezTo>
                  <a:pt x="1094056" y="839755"/>
                  <a:pt x="1031393" y="777092"/>
                  <a:pt x="1031393" y="699793"/>
                </a:cubicBezTo>
                <a:lnTo>
                  <a:pt x="1031393" y="139962"/>
                </a:lnTo>
                <a:cubicBezTo>
                  <a:pt x="1031393" y="62663"/>
                  <a:pt x="1094056" y="0"/>
                  <a:pt x="1171355" y="0"/>
                </a:cubicBezTo>
                <a:close/>
                <a:moveTo>
                  <a:pt x="2202748" y="0"/>
                </a:moveTo>
                <a:lnTo>
                  <a:pt x="2762579" y="0"/>
                </a:lnTo>
                <a:cubicBezTo>
                  <a:pt x="2839878" y="0"/>
                  <a:pt x="2902541" y="62663"/>
                  <a:pt x="2902541" y="139962"/>
                </a:cubicBezTo>
                <a:lnTo>
                  <a:pt x="2902541" y="699793"/>
                </a:lnTo>
                <a:cubicBezTo>
                  <a:pt x="2902541" y="777092"/>
                  <a:pt x="2839878" y="839755"/>
                  <a:pt x="2762579" y="839755"/>
                </a:cubicBezTo>
                <a:lnTo>
                  <a:pt x="2202748" y="839755"/>
                </a:lnTo>
                <a:cubicBezTo>
                  <a:pt x="2125449" y="839755"/>
                  <a:pt x="2062786" y="777092"/>
                  <a:pt x="2062786" y="699793"/>
                </a:cubicBezTo>
                <a:lnTo>
                  <a:pt x="2062786" y="139962"/>
                </a:lnTo>
                <a:cubicBezTo>
                  <a:pt x="2062786" y="62663"/>
                  <a:pt x="2125449" y="0"/>
                  <a:pt x="2202748" y="0"/>
                </a:cubicBez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32" t="-30310" r="1132" b="-97022"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818012-6405-4D1F-9404-780D71FFCF2A}"/>
              </a:ext>
            </a:extLst>
          </p:cNvPr>
          <p:cNvGrpSpPr/>
          <p:nvPr/>
        </p:nvGrpSpPr>
        <p:grpSpPr>
          <a:xfrm>
            <a:off x="0" y="0"/>
            <a:ext cx="8449076" cy="6858000"/>
            <a:chOff x="0" y="0"/>
            <a:chExt cx="8449076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9A649C-00D9-4CFF-9107-A85DC099C7AE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4" name="Transparent Overlay">
                <a:extLst>
                  <a:ext uri="{FF2B5EF4-FFF2-40B4-BE49-F238E27FC236}">
                    <a16:creationId xmlns:a16="http://schemas.microsoft.com/office/drawing/2014/main" id="{312DFDEA-276E-48F9-A2B8-63E8CE4DF988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Heading Text Box">
                <a:extLst>
                  <a:ext uri="{FF2B5EF4-FFF2-40B4-BE49-F238E27FC236}">
                    <a16:creationId xmlns:a16="http://schemas.microsoft.com/office/drawing/2014/main" id="{E1DD5352-3BAB-4CF2-A7D3-FFBD09B36F3C}"/>
                  </a:ext>
                </a:extLst>
              </p:cNvPr>
              <p:cNvSpPr txBox="1"/>
              <p:nvPr/>
            </p:nvSpPr>
            <p:spPr>
              <a:xfrm>
                <a:off x="235802" y="1718931"/>
                <a:ext cx="4056279" cy="31700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05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26" name="Subheading Text Box">
              <a:extLst>
                <a:ext uri="{FF2B5EF4-FFF2-40B4-BE49-F238E27FC236}">
                  <a16:creationId xmlns:a16="http://schemas.microsoft.com/office/drawing/2014/main" id="{B00F6011-1B53-43D0-BC41-185FEF03C37D}"/>
                </a:ext>
              </a:extLst>
            </p:cNvPr>
            <p:cNvSpPr txBox="1"/>
            <p:nvPr/>
          </p:nvSpPr>
          <p:spPr>
            <a:xfrm>
              <a:off x="391398" y="4336767"/>
              <a:ext cx="283119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CONTACT US</a:t>
              </a:r>
              <a:endParaRPr lang="en-US" sz="2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113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928682-EBC5-41A9-AF4D-A3DF0411CC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1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10" name="Heading Text Box">
            <a:extLst>
              <a:ext uri="{FF2B5EF4-FFF2-40B4-BE49-F238E27FC236}">
                <a16:creationId xmlns:a16="http://schemas.microsoft.com/office/drawing/2014/main" id="{5FD4707E-0677-4502-A8FB-CF59777D8DAA}"/>
              </a:ext>
            </a:extLst>
          </p:cNvPr>
          <p:cNvSpPr txBox="1"/>
          <p:nvPr/>
        </p:nvSpPr>
        <p:spPr>
          <a:xfrm>
            <a:off x="109555" y="97654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CONTACT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US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11" name="Straight Line">
            <a:extLst>
              <a:ext uri="{FF2B5EF4-FFF2-40B4-BE49-F238E27FC236}">
                <a16:creationId xmlns:a16="http://schemas.microsoft.com/office/drawing/2014/main" id="{ACEA643A-D960-4550-96D6-611958738801}"/>
              </a:ext>
            </a:extLst>
          </p:cNvPr>
          <p:cNvCxnSpPr>
            <a:cxnSpLocks/>
          </p:cNvCxnSpPr>
          <p:nvPr/>
        </p:nvCxnSpPr>
        <p:spPr>
          <a:xfrm>
            <a:off x="269938" y="1100038"/>
            <a:ext cx="5349627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062FB95-E442-4F4F-A0EF-3356CDADE965}"/>
              </a:ext>
            </a:extLst>
          </p:cNvPr>
          <p:cNvGrpSpPr/>
          <p:nvPr/>
        </p:nvGrpSpPr>
        <p:grpSpPr>
          <a:xfrm>
            <a:off x="526118" y="3210418"/>
            <a:ext cx="1107996" cy="1107996"/>
            <a:chOff x="3178206" y="2228295"/>
            <a:chExt cx="1107996" cy="110799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0F0F3AC-F8A7-4F1B-8A3B-9819BCFE6D4A}"/>
                </a:ext>
              </a:extLst>
            </p:cNvPr>
            <p:cNvSpPr/>
            <p:nvPr/>
          </p:nvSpPr>
          <p:spPr>
            <a:xfrm>
              <a:off x="3178206" y="2228295"/>
              <a:ext cx="1107996" cy="1107996"/>
            </a:xfrm>
            <a:prstGeom prst="ellipse">
              <a:avLst/>
            </a:prstGeom>
            <a:solidFill>
              <a:srgbClr val="00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Envelope with solid fill">
              <a:extLst>
                <a:ext uri="{FF2B5EF4-FFF2-40B4-BE49-F238E27FC236}">
                  <a16:creationId xmlns:a16="http://schemas.microsoft.com/office/drawing/2014/main" id="{8FEBD803-8619-4FC5-B426-123A99FDE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75004" y="2325093"/>
              <a:ext cx="914400" cy="91440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462C4B-EB7C-4EAB-8E1E-BEF47E2BDBF6}"/>
              </a:ext>
            </a:extLst>
          </p:cNvPr>
          <p:cNvGrpSpPr/>
          <p:nvPr/>
        </p:nvGrpSpPr>
        <p:grpSpPr>
          <a:xfrm>
            <a:off x="526118" y="1654036"/>
            <a:ext cx="1107996" cy="1107996"/>
            <a:chOff x="802805" y="3429000"/>
            <a:chExt cx="1107996" cy="1107996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D81C664-7AF0-4DF1-A7AB-663C619F6929}"/>
                </a:ext>
              </a:extLst>
            </p:cNvPr>
            <p:cNvSpPr/>
            <p:nvPr/>
          </p:nvSpPr>
          <p:spPr>
            <a:xfrm>
              <a:off x="802805" y="3429000"/>
              <a:ext cx="1107996" cy="1107996"/>
            </a:xfrm>
            <a:prstGeom prst="ellipse">
              <a:avLst/>
            </a:prstGeom>
            <a:solidFill>
              <a:srgbClr val="00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Graphic 12" descr="Speaker phone with solid fill">
              <a:extLst>
                <a:ext uri="{FF2B5EF4-FFF2-40B4-BE49-F238E27FC236}">
                  <a16:creationId xmlns:a16="http://schemas.microsoft.com/office/drawing/2014/main" id="{78298A2D-30C4-49D1-9BBB-5921E7C48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9603" y="3506678"/>
              <a:ext cx="914400" cy="91440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C59B12F-8D71-4ADA-9F14-6ABBA4616348}"/>
              </a:ext>
            </a:extLst>
          </p:cNvPr>
          <p:cNvSpPr txBox="1"/>
          <p:nvPr/>
        </p:nvSpPr>
        <p:spPr>
          <a:xfrm>
            <a:off x="1905215" y="1931035"/>
            <a:ext cx="5010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Call Us: 06985 990320</a:t>
            </a:r>
            <a:endParaRPr lang="en-GB" sz="20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0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370C4AE-B34F-43A7-AF02-058AAD18E89E}"/>
              </a:ext>
            </a:extLst>
          </p:cNvPr>
          <p:cNvSpPr txBox="1"/>
          <p:nvPr/>
        </p:nvSpPr>
        <p:spPr>
          <a:xfrm>
            <a:off x="1905215" y="3487417"/>
            <a:ext cx="5010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Email Us: </a:t>
            </a:r>
            <a:r>
              <a:rPr lang="en-GB" sz="20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  <a:hlinkClick r:id="rId9" tooltip="Email Us!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hello@jupiter.com</a:t>
            </a:r>
            <a:endParaRPr lang="en-GB" sz="2000" b="1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0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4FD82CC-D7FF-4A64-A76F-A77BA37C39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4517" y="5001287"/>
            <a:ext cx="1011198" cy="97279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CF95DDB-4838-42A6-A425-28E3D6A0D8D4}"/>
              </a:ext>
            </a:extLst>
          </p:cNvPr>
          <p:cNvSpPr txBox="1"/>
          <p:nvPr/>
        </p:nvSpPr>
        <p:spPr>
          <a:xfrm>
            <a:off x="1905214" y="5215808"/>
            <a:ext cx="5010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Tweet Us: </a:t>
            </a:r>
            <a:r>
              <a:rPr lang="en-GB" sz="20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@jupiterspace</a:t>
            </a:r>
            <a:endParaRPr lang="en-GB" sz="2000" b="1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20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1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5BB56E-0D76-4FC0-A5F5-FD89695C9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7" y="4017057"/>
            <a:ext cx="1536131" cy="1631741"/>
          </a:xfrm>
          <a:prstGeom prst="rect">
            <a:avLst/>
          </a:prstGeom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D39861-CE0B-4A3F-A529-E5268179D512}"/>
              </a:ext>
            </a:extLst>
          </p:cNvPr>
          <p:cNvSpPr/>
          <p:nvPr/>
        </p:nvSpPr>
        <p:spPr>
          <a:xfrm>
            <a:off x="0" y="5561045"/>
            <a:ext cx="12192000" cy="1296955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306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89"/>
    </mc:Choice>
    <mc:Fallback>
      <p:transition spd="slow" advTm="7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22644 -0.27662 C 0.27331 -0.33889 0.34428 -0.37199 0.41849 -0.37199 C 0.503 -0.37199 0.57084 -0.33889 0.61784 -0.27662 L 0.84428 3.7037E-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14" y="-18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accel="45000" decel="5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14BFE22-63CB-4072-A66A-9D7DF1AD0C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42" b="12342"/>
          <a:stretch/>
        </p:blipFill>
        <p:spPr>
          <a:xfrm>
            <a:off x="0" y="0"/>
            <a:ext cx="12191735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A29C51-CE5B-4D44-8E55-3A695B911C84}"/>
              </a:ext>
            </a:extLst>
          </p:cNvPr>
          <p:cNvGrpSpPr/>
          <p:nvPr/>
        </p:nvGrpSpPr>
        <p:grpSpPr>
          <a:xfrm>
            <a:off x="0" y="0"/>
            <a:ext cx="10714125" cy="6858000"/>
            <a:chOff x="0" y="0"/>
            <a:chExt cx="8449076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432A24D-C1BF-4E2F-B566-B3833CE7018A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6" name="Transparent Overlay">
                <a:extLst>
                  <a:ext uri="{FF2B5EF4-FFF2-40B4-BE49-F238E27FC236}">
                    <a16:creationId xmlns:a16="http://schemas.microsoft.com/office/drawing/2014/main" id="{887711B6-3D99-4784-BD2B-79800E140F69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eading Text Box">
                <a:extLst>
                  <a:ext uri="{FF2B5EF4-FFF2-40B4-BE49-F238E27FC236}">
                    <a16:creationId xmlns:a16="http://schemas.microsoft.com/office/drawing/2014/main" id="{45BB8B74-69CF-4791-A404-A2FA537DF28B}"/>
                  </a:ext>
                </a:extLst>
              </p:cNvPr>
              <p:cNvSpPr txBox="1"/>
              <p:nvPr/>
            </p:nvSpPr>
            <p:spPr>
              <a:xfrm>
                <a:off x="388510" y="511541"/>
                <a:ext cx="6373037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chemeClr val="accent4"/>
                    </a:solidFill>
                    <a:latin typeface="Roboto Slab Black" pitchFamily="2" charset="0"/>
                    <a:ea typeface="Roboto Slab Black" pitchFamily="2" charset="0"/>
                  </a:rPr>
                  <a:t>Cool!</a:t>
                </a:r>
                <a:endParaRPr lang="en-US" sz="20000" dirty="0">
                  <a:solidFill>
                    <a:schemeClr val="accent4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5" name="Subheading Text Box">
              <a:extLst>
                <a:ext uri="{FF2B5EF4-FFF2-40B4-BE49-F238E27FC236}">
                  <a16:creationId xmlns:a16="http://schemas.microsoft.com/office/drawing/2014/main" id="{4648E5DD-2C7D-4F0A-AA82-D53F9C5EE711}"/>
                </a:ext>
              </a:extLst>
            </p:cNvPr>
            <p:cNvSpPr txBox="1"/>
            <p:nvPr/>
          </p:nvSpPr>
          <p:spPr>
            <a:xfrm>
              <a:off x="566725" y="3559424"/>
              <a:ext cx="4649072" cy="2985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DID YOU </a:t>
              </a:r>
              <a:r>
                <a:rPr lang="en-GB" sz="44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KNOW</a:t>
              </a:r>
              <a:r>
                <a:rPr lang="en-GB" sz="44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…</a:t>
              </a:r>
            </a:p>
            <a:p>
              <a:r>
                <a:rPr lang="en-GB" sz="36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We employ colour experts to help us pick the perfect colours for each workspace</a:t>
              </a:r>
              <a:endParaRPr lang="en-US" sz="36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  <p:pic>
        <p:nvPicPr>
          <p:cNvPr id="10" name="JS Logo">
            <a:extLst>
              <a:ext uri="{FF2B5EF4-FFF2-40B4-BE49-F238E27FC236}">
                <a16:creationId xmlns:a16="http://schemas.microsoft.com/office/drawing/2014/main" id="{18BBE5B8-1B6D-43C6-B670-8F7C915BD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67"/>
    </mc:Choice>
    <mc:Fallback>
      <p:transition spd="slow" advTm="5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 Image">
            <a:extLst>
              <a:ext uri="{FF2B5EF4-FFF2-40B4-BE49-F238E27FC236}">
                <a16:creationId xmlns:a16="http://schemas.microsoft.com/office/drawing/2014/main" id="{66B27F11-8059-4A9A-A345-60AB8507B1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6" name="Transparent Overlay">
            <a:extLst>
              <a:ext uri="{FF2B5EF4-FFF2-40B4-BE49-F238E27FC236}">
                <a16:creationId xmlns:a16="http://schemas.microsoft.com/office/drawing/2014/main" id="{9EFF4E5D-A628-49F2-964C-5D3E7CBF32E4}"/>
              </a:ext>
            </a:extLst>
          </p:cNvPr>
          <p:cNvSpPr/>
          <p:nvPr/>
        </p:nvSpPr>
        <p:spPr>
          <a:xfrm>
            <a:off x="-1" y="0"/>
            <a:ext cx="7696201" cy="6858000"/>
          </a:xfrm>
          <a:prstGeom prst="rect">
            <a:avLst/>
          </a:prstGeom>
          <a:solidFill>
            <a:schemeClr val="bg2">
              <a:lumMod val="1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resented By Text Box">
            <a:extLst>
              <a:ext uri="{FF2B5EF4-FFF2-40B4-BE49-F238E27FC236}">
                <a16:creationId xmlns:a16="http://schemas.microsoft.com/office/drawing/2014/main" id="{5A07F58C-D3BD-4621-A810-C77D0035E1FD}"/>
              </a:ext>
            </a:extLst>
          </p:cNvPr>
          <p:cNvSpPr txBox="1"/>
          <p:nvPr/>
        </p:nvSpPr>
        <p:spPr>
          <a:xfrm>
            <a:off x="314325" y="282059"/>
            <a:ext cx="3486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PRESENTED BY: YOUR NAME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3" name="Heading Text Box">
            <a:extLst>
              <a:ext uri="{FF2B5EF4-FFF2-40B4-BE49-F238E27FC236}">
                <a16:creationId xmlns:a16="http://schemas.microsoft.com/office/drawing/2014/main" id="{6AA90E00-173C-4091-8369-4C99074D8BC0}"/>
              </a:ext>
            </a:extLst>
          </p:cNvPr>
          <p:cNvSpPr txBox="1"/>
          <p:nvPr/>
        </p:nvSpPr>
        <p:spPr>
          <a:xfrm>
            <a:off x="204787" y="2967514"/>
            <a:ext cx="7191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JUPITER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SPACE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1D788859-82B2-4D17-BAF3-6D50D3176852}"/>
              </a:ext>
            </a:extLst>
          </p:cNvPr>
          <p:cNvSpPr txBox="1"/>
          <p:nvPr/>
        </p:nvSpPr>
        <p:spPr>
          <a:xfrm>
            <a:off x="204786" y="4075510"/>
            <a:ext cx="5924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WORKSPACE AND HOTDESK SPECIALISTS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cxnSp>
        <p:nvCxnSpPr>
          <p:cNvPr id="16" name="Straight Line">
            <a:extLst>
              <a:ext uri="{FF2B5EF4-FFF2-40B4-BE49-F238E27FC236}">
                <a16:creationId xmlns:a16="http://schemas.microsoft.com/office/drawing/2014/main" id="{420C1E28-60FA-4A25-A49B-E8378CAE21D6}"/>
              </a:ext>
            </a:extLst>
          </p:cNvPr>
          <p:cNvCxnSpPr>
            <a:cxnSpLocks/>
          </p:cNvCxnSpPr>
          <p:nvPr/>
        </p:nvCxnSpPr>
        <p:spPr>
          <a:xfrm>
            <a:off x="314325" y="4000500"/>
            <a:ext cx="6624638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JS Logo">
            <a:extLst>
              <a:ext uri="{FF2B5EF4-FFF2-40B4-BE49-F238E27FC236}">
                <a16:creationId xmlns:a16="http://schemas.microsoft.com/office/drawing/2014/main" id="{60D67504-03DC-4176-A63D-DA0535D5BA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7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ffice Image">
            <a:extLst>
              <a:ext uri="{FF2B5EF4-FFF2-40B4-BE49-F238E27FC236}">
                <a16:creationId xmlns:a16="http://schemas.microsoft.com/office/drawing/2014/main" id="{D2E05477-25C7-4B91-8822-0DD8ECCF2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7" name="Transparent Overlay">
            <a:extLst>
              <a:ext uri="{FF2B5EF4-FFF2-40B4-BE49-F238E27FC236}">
                <a16:creationId xmlns:a16="http://schemas.microsoft.com/office/drawing/2014/main" id="{C8E15DB4-E17A-4F3A-9C00-7ECAB496CA03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2">
              <a:lumMod val="1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Summary Zoom 4">
                <a:extLst>
                  <a:ext uri="{FF2B5EF4-FFF2-40B4-BE49-F238E27FC236}">
                    <a16:creationId xmlns:a16="http://schemas.microsoft.com/office/drawing/2014/main" id="{CAD7EC7C-2C40-47EA-837C-684CF0F3D3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22527852"/>
                  </p:ext>
                </p:extLst>
              </p:nvPr>
            </p:nvGraphicFramePr>
            <p:xfrm>
              <a:off x="838200" y="1825625"/>
              <a:ext cx="10515600" cy="4351338"/>
            </p:xfrm>
            <a:graphic>
              <a:graphicData uri="http://schemas.microsoft.com/office/powerpoint/2016/summaryzoom">
                <psuz:summaryZm>
                  <psuz:summaryZmObj sectionId="{2228E3AC-59ED-4333-913B-3FD48595FC2F}">
                    <psuz:zmPr id="{9BF02323-D7F9-4E33-84ED-2BAC8FC7F060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uz:zmPr>
                  </psuz:summaryZmObj>
                  <psuz:summaryZmObj sectionId="{18D896C5-A32C-4A25-8D33-C8141DCDFFF8}">
                    <psuz:zmPr id="{5D4C15DD-7C77-44D8-B96E-9FEEC88F4AB8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32307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uz:zmPr>
                  </psuz:summaryZmObj>
                  <psuz:summaryZmObj sectionId="{4C0C030F-F912-4F7B-9731-231B3B857C36}">
                    <psuz:zmPr id="{CEC61F96-5CC9-47A5-8DD8-ED81A1CF6887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2240939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uz:zmPr>
                  </psuz:summaryZmObj>
                  <psuz:summaryZmObj sectionId="{BB0BE7ED-B4EB-43CF-9509-786B3C248B10}">
                    <psuz:zmPr id="{B62CF168-7C5A-4616-B1EA-2154C4EEAAEF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323070" y="2240939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Summary Zoom 4">
                <a:extLst>
                  <a:ext uri="{FF2B5EF4-FFF2-40B4-BE49-F238E27FC236}">
                    <a16:creationId xmlns:a16="http://schemas.microsoft.com/office/drawing/2014/main" id="{CAD7EC7C-2C40-47EA-837C-684CF0F3D37D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838200" y="1825625"/>
                <a:ext cx="10515600" cy="4351338"/>
                <a:chOff x="838200" y="1825625"/>
                <a:chExt cx="10515600" cy="4351338"/>
              </a:xfrm>
            </p:grpSpPr>
            <p:pic>
              <p:nvPicPr>
                <p:cNvPr id="2" name="Picture 2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54966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schemeClr val="bg1"/>
                  </a:solidFill>
                </a:ln>
              </p:spPr>
            </p:pic>
            <p:pic>
              <p:nvPicPr>
                <p:cNvPr id="3" name="Picture 3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6127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schemeClr val="bg1"/>
                  </a:solidFill>
                </a:ln>
              </p:spPr>
            </p:pic>
            <p:pic>
              <p:nvPicPr>
                <p:cNvPr id="4" name="Picture 4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549660" y="4066564"/>
                  <a:ext cx="3481070" cy="1958102"/>
                </a:xfrm>
                <a:prstGeom prst="rect">
                  <a:avLst/>
                </a:prstGeom>
                <a:ln w="3175">
                  <a:solidFill>
                    <a:schemeClr val="bg1"/>
                  </a:solidFill>
                </a:ln>
              </p:spPr>
            </p:pic>
            <p:pic>
              <p:nvPicPr>
                <p:cNvPr id="10" name="Picture 10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61270" y="4066564"/>
                  <a:ext cx="3481070" cy="1958102"/>
                </a:xfrm>
                <a:prstGeom prst="rect">
                  <a:avLst/>
                </a:prstGeom>
                <a:ln w="3175">
                  <a:solidFill>
                    <a:schemeClr val="bg1"/>
                  </a:solidFill>
                </a:ln>
              </p:spPr>
            </p:pic>
          </p:grpSp>
        </mc:Fallback>
      </mc:AlternateContent>
      <p:sp>
        <p:nvSpPr>
          <p:cNvPr id="8" name="Heading Text Box">
            <a:extLst>
              <a:ext uri="{FF2B5EF4-FFF2-40B4-BE49-F238E27FC236}">
                <a16:creationId xmlns:a16="http://schemas.microsoft.com/office/drawing/2014/main" id="{258539BF-BF27-4879-ABA8-BE2B99BE2C23}"/>
              </a:ext>
            </a:extLst>
          </p:cNvPr>
          <p:cNvSpPr txBox="1"/>
          <p:nvPr/>
        </p:nvSpPr>
        <p:spPr>
          <a:xfrm>
            <a:off x="2500311" y="127039"/>
            <a:ext cx="7191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JUPITER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SPACE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sp>
        <p:nvSpPr>
          <p:cNvPr id="9" name="Subheading Text Box">
            <a:extLst>
              <a:ext uri="{FF2B5EF4-FFF2-40B4-BE49-F238E27FC236}">
                <a16:creationId xmlns:a16="http://schemas.microsoft.com/office/drawing/2014/main" id="{14577CF3-00B5-448F-9CA6-947043B7593C}"/>
              </a:ext>
            </a:extLst>
          </p:cNvPr>
          <p:cNvSpPr txBox="1"/>
          <p:nvPr/>
        </p:nvSpPr>
        <p:spPr>
          <a:xfrm>
            <a:off x="0" y="1050369"/>
            <a:ext cx="12191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WHAT ARE YOU INTERESTED IN?</a:t>
            </a:r>
            <a:endParaRPr lang="en-US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021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55" b="211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15E7B8-9367-4033-B659-9154D817DA50}"/>
              </a:ext>
            </a:extLst>
          </p:cNvPr>
          <p:cNvSpPr/>
          <p:nvPr/>
        </p:nvSpPr>
        <p:spPr>
          <a:xfrm>
            <a:off x="9128716" y="123891"/>
            <a:ext cx="2902541" cy="851680"/>
          </a:xfrm>
          <a:custGeom>
            <a:avLst/>
            <a:gdLst>
              <a:gd name="connsiteX0" fmla="*/ 139962 w 2902541"/>
              <a:gd name="connsiteY0" fmla="*/ 11925 h 851680"/>
              <a:gd name="connsiteX1" fmla="*/ 699793 w 2902541"/>
              <a:gd name="connsiteY1" fmla="*/ 11925 h 851680"/>
              <a:gd name="connsiteX2" fmla="*/ 839755 w 2902541"/>
              <a:gd name="connsiteY2" fmla="*/ 151887 h 851680"/>
              <a:gd name="connsiteX3" fmla="*/ 839755 w 2902541"/>
              <a:gd name="connsiteY3" fmla="*/ 711718 h 851680"/>
              <a:gd name="connsiteX4" fmla="*/ 699793 w 2902541"/>
              <a:gd name="connsiteY4" fmla="*/ 851680 h 851680"/>
              <a:gd name="connsiteX5" fmla="*/ 139962 w 2902541"/>
              <a:gd name="connsiteY5" fmla="*/ 851680 h 851680"/>
              <a:gd name="connsiteX6" fmla="*/ 0 w 2902541"/>
              <a:gd name="connsiteY6" fmla="*/ 711718 h 851680"/>
              <a:gd name="connsiteX7" fmla="*/ 0 w 2902541"/>
              <a:gd name="connsiteY7" fmla="*/ 151887 h 851680"/>
              <a:gd name="connsiteX8" fmla="*/ 139962 w 2902541"/>
              <a:gd name="connsiteY8" fmla="*/ 11925 h 851680"/>
              <a:gd name="connsiteX9" fmla="*/ 1171355 w 2902541"/>
              <a:gd name="connsiteY9" fmla="*/ 0 h 851680"/>
              <a:gd name="connsiteX10" fmla="*/ 1731186 w 2902541"/>
              <a:gd name="connsiteY10" fmla="*/ 0 h 851680"/>
              <a:gd name="connsiteX11" fmla="*/ 1871148 w 2902541"/>
              <a:gd name="connsiteY11" fmla="*/ 139962 h 851680"/>
              <a:gd name="connsiteX12" fmla="*/ 1871148 w 2902541"/>
              <a:gd name="connsiteY12" fmla="*/ 699793 h 851680"/>
              <a:gd name="connsiteX13" fmla="*/ 1731186 w 2902541"/>
              <a:gd name="connsiteY13" fmla="*/ 839755 h 851680"/>
              <a:gd name="connsiteX14" fmla="*/ 1171355 w 2902541"/>
              <a:gd name="connsiteY14" fmla="*/ 839755 h 851680"/>
              <a:gd name="connsiteX15" fmla="*/ 1031393 w 2902541"/>
              <a:gd name="connsiteY15" fmla="*/ 699793 h 851680"/>
              <a:gd name="connsiteX16" fmla="*/ 1031393 w 2902541"/>
              <a:gd name="connsiteY16" fmla="*/ 139962 h 851680"/>
              <a:gd name="connsiteX17" fmla="*/ 1171355 w 2902541"/>
              <a:gd name="connsiteY17" fmla="*/ 0 h 851680"/>
              <a:gd name="connsiteX18" fmla="*/ 2202748 w 2902541"/>
              <a:gd name="connsiteY18" fmla="*/ 0 h 851680"/>
              <a:gd name="connsiteX19" fmla="*/ 2762579 w 2902541"/>
              <a:gd name="connsiteY19" fmla="*/ 0 h 851680"/>
              <a:gd name="connsiteX20" fmla="*/ 2902541 w 2902541"/>
              <a:gd name="connsiteY20" fmla="*/ 139962 h 851680"/>
              <a:gd name="connsiteX21" fmla="*/ 2902541 w 2902541"/>
              <a:gd name="connsiteY21" fmla="*/ 699793 h 851680"/>
              <a:gd name="connsiteX22" fmla="*/ 2762579 w 2902541"/>
              <a:gd name="connsiteY22" fmla="*/ 839755 h 851680"/>
              <a:gd name="connsiteX23" fmla="*/ 2202748 w 2902541"/>
              <a:gd name="connsiteY23" fmla="*/ 839755 h 851680"/>
              <a:gd name="connsiteX24" fmla="*/ 2062786 w 2902541"/>
              <a:gd name="connsiteY24" fmla="*/ 699793 h 851680"/>
              <a:gd name="connsiteX25" fmla="*/ 2062786 w 2902541"/>
              <a:gd name="connsiteY25" fmla="*/ 139962 h 851680"/>
              <a:gd name="connsiteX26" fmla="*/ 2202748 w 2902541"/>
              <a:gd name="connsiteY26" fmla="*/ 0 h 8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02541" h="851680">
                <a:moveTo>
                  <a:pt x="139962" y="11925"/>
                </a:moveTo>
                <a:lnTo>
                  <a:pt x="699793" y="11925"/>
                </a:lnTo>
                <a:cubicBezTo>
                  <a:pt x="777092" y="11925"/>
                  <a:pt x="839755" y="74588"/>
                  <a:pt x="839755" y="151887"/>
                </a:cubicBezTo>
                <a:lnTo>
                  <a:pt x="839755" y="711718"/>
                </a:lnTo>
                <a:cubicBezTo>
                  <a:pt x="839755" y="789017"/>
                  <a:pt x="777092" y="851680"/>
                  <a:pt x="699793" y="851680"/>
                </a:cubicBezTo>
                <a:lnTo>
                  <a:pt x="139962" y="851680"/>
                </a:lnTo>
                <a:cubicBezTo>
                  <a:pt x="62663" y="851680"/>
                  <a:pt x="0" y="789017"/>
                  <a:pt x="0" y="711718"/>
                </a:cubicBezTo>
                <a:lnTo>
                  <a:pt x="0" y="151887"/>
                </a:lnTo>
                <a:cubicBezTo>
                  <a:pt x="0" y="74588"/>
                  <a:pt x="62663" y="11925"/>
                  <a:pt x="139962" y="11925"/>
                </a:cubicBezTo>
                <a:close/>
                <a:moveTo>
                  <a:pt x="1171355" y="0"/>
                </a:moveTo>
                <a:lnTo>
                  <a:pt x="1731186" y="0"/>
                </a:lnTo>
                <a:cubicBezTo>
                  <a:pt x="1808485" y="0"/>
                  <a:pt x="1871148" y="62663"/>
                  <a:pt x="1871148" y="139962"/>
                </a:cubicBezTo>
                <a:lnTo>
                  <a:pt x="1871148" y="699793"/>
                </a:lnTo>
                <a:cubicBezTo>
                  <a:pt x="1871148" y="777092"/>
                  <a:pt x="1808485" y="839755"/>
                  <a:pt x="1731186" y="839755"/>
                </a:cubicBezTo>
                <a:lnTo>
                  <a:pt x="1171355" y="839755"/>
                </a:lnTo>
                <a:cubicBezTo>
                  <a:pt x="1094056" y="839755"/>
                  <a:pt x="1031393" y="777092"/>
                  <a:pt x="1031393" y="699793"/>
                </a:cubicBezTo>
                <a:lnTo>
                  <a:pt x="1031393" y="139962"/>
                </a:lnTo>
                <a:cubicBezTo>
                  <a:pt x="1031393" y="62663"/>
                  <a:pt x="1094056" y="0"/>
                  <a:pt x="1171355" y="0"/>
                </a:cubicBezTo>
                <a:close/>
                <a:moveTo>
                  <a:pt x="2202748" y="0"/>
                </a:moveTo>
                <a:lnTo>
                  <a:pt x="2762579" y="0"/>
                </a:lnTo>
                <a:cubicBezTo>
                  <a:pt x="2839878" y="0"/>
                  <a:pt x="2902541" y="62663"/>
                  <a:pt x="2902541" y="139962"/>
                </a:cubicBezTo>
                <a:lnTo>
                  <a:pt x="2902541" y="699793"/>
                </a:lnTo>
                <a:cubicBezTo>
                  <a:pt x="2902541" y="777092"/>
                  <a:pt x="2839878" y="839755"/>
                  <a:pt x="2762579" y="839755"/>
                </a:cubicBezTo>
                <a:lnTo>
                  <a:pt x="2202748" y="839755"/>
                </a:lnTo>
                <a:cubicBezTo>
                  <a:pt x="2125449" y="839755"/>
                  <a:pt x="2062786" y="777092"/>
                  <a:pt x="2062786" y="699793"/>
                </a:cubicBezTo>
                <a:lnTo>
                  <a:pt x="2062786" y="139962"/>
                </a:lnTo>
                <a:cubicBezTo>
                  <a:pt x="2062786" y="62663"/>
                  <a:pt x="2125449" y="0"/>
                  <a:pt x="2202748" y="0"/>
                </a:cubicBezTo>
                <a:close/>
              </a:path>
            </a:pathLst>
          </a:custGeom>
          <a:blipFill>
            <a:blip r:embed="rId5"/>
            <a:srcRect/>
            <a:stretch>
              <a:fillRect l="-1132" t="-241748" r="1132" b="-112654"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818012-6405-4D1F-9404-780D71FFCF2A}"/>
              </a:ext>
            </a:extLst>
          </p:cNvPr>
          <p:cNvGrpSpPr/>
          <p:nvPr/>
        </p:nvGrpSpPr>
        <p:grpSpPr>
          <a:xfrm>
            <a:off x="0" y="0"/>
            <a:ext cx="8449076" cy="6858000"/>
            <a:chOff x="0" y="0"/>
            <a:chExt cx="8449076" cy="6858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9A649C-00D9-4CFF-9107-A85DC099C7AE}"/>
                </a:ext>
              </a:extLst>
            </p:cNvPr>
            <p:cNvGrpSpPr/>
            <p:nvPr/>
          </p:nvGrpSpPr>
          <p:grpSpPr>
            <a:xfrm>
              <a:off x="0" y="0"/>
              <a:ext cx="8449076" cy="6858000"/>
              <a:chOff x="0" y="0"/>
              <a:chExt cx="8449076" cy="6858000"/>
            </a:xfrm>
          </p:grpSpPr>
          <p:sp>
            <p:nvSpPr>
              <p:cNvPr id="4" name="Transparent Overlay">
                <a:extLst>
                  <a:ext uri="{FF2B5EF4-FFF2-40B4-BE49-F238E27FC236}">
                    <a16:creationId xmlns:a16="http://schemas.microsoft.com/office/drawing/2014/main" id="{312DFDEA-276E-48F9-A2B8-63E8CE4DF988}"/>
                  </a:ext>
                </a:extLst>
              </p:cNvPr>
              <p:cNvSpPr/>
              <p:nvPr/>
            </p:nvSpPr>
            <p:spPr>
              <a:xfrm>
                <a:off x="0" y="0"/>
                <a:ext cx="8449076" cy="6858000"/>
              </a:xfrm>
              <a:prstGeom prst="homePlate">
                <a:avLst/>
              </a:prstGeom>
              <a:solidFill>
                <a:schemeClr val="bg2">
                  <a:lumMod val="10000"/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Heading Text Box">
                <a:extLst>
                  <a:ext uri="{FF2B5EF4-FFF2-40B4-BE49-F238E27FC236}">
                    <a16:creationId xmlns:a16="http://schemas.microsoft.com/office/drawing/2014/main" id="{E1DD5352-3BAB-4CF2-A7D3-FFBD09B36F3C}"/>
                  </a:ext>
                </a:extLst>
              </p:cNvPr>
              <p:cNvSpPr txBox="1"/>
              <p:nvPr/>
            </p:nvSpPr>
            <p:spPr>
              <a:xfrm>
                <a:off x="235802" y="1718931"/>
                <a:ext cx="4056279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0" dirty="0">
                    <a:solidFill>
                      <a:srgbClr val="00FFFF"/>
                    </a:solidFill>
                    <a:latin typeface="Roboto Slab Black" pitchFamily="2" charset="0"/>
                    <a:ea typeface="Roboto Slab Black" pitchFamily="2" charset="0"/>
                  </a:rPr>
                  <a:t>01</a:t>
                </a:r>
                <a:endParaRPr lang="en-US" sz="20000" dirty="0">
                  <a:solidFill>
                    <a:srgbClr val="00FFFF"/>
                  </a:solidFill>
                  <a:latin typeface="Roboto Slab Black" pitchFamily="2" charset="0"/>
                  <a:ea typeface="Roboto Slab Black" pitchFamily="2" charset="0"/>
                </a:endParaRPr>
              </a:p>
            </p:txBody>
          </p:sp>
        </p:grpSp>
        <p:sp>
          <p:nvSpPr>
            <p:cNvPr id="26" name="Subheading Text Box">
              <a:extLst>
                <a:ext uri="{FF2B5EF4-FFF2-40B4-BE49-F238E27FC236}">
                  <a16:creationId xmlns:a16="http://schemas.microsoft.com/office/drawing/2014/main" id="{B00F6011-1B53-43D0-BC41-185FEF03C37D}"/>
                </a:ext>
              </a:extLst>
            </p:cNvPr>
            <p:cNvSpPr txBox="1"/>
            <p:nvPr/>
          </p:nvSpPr>
          <p:spPr>
            <a:xfrm>
              <a:off x="391399" y="4336767"/>
              <a:ext cx="2501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WHO ARE WE?</a:t>
              </a:r>
              <a:endParaRPr lang="en-US" sz="2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400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ding Text Box">
            <a:extLst>
              <a:ext uri="{FF2B5EF4-FFF2-40B4-BE49-F238E27FC236}">
                <a16:creationId xmlns:a16="http://schemas.microsoft.com/office/drawing/2014/main" id="{E1DD5352-3BAB-4CF2-A7D3-FFBD09B36F3C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MEET THE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TEAM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6" name="Straight Line">
            <a:extLst>
              <a:ext uri="{FF2B5EF4-FFF2-40B4-BE49-F238E27FC236}">
                <a16:creationId xmlns:a16="http://schemas.microsoft.com/office/drawing/2014/main" id="{B109266F-B223-49BF-9CFE-009E2E0679D4}"/>
              </a:ext>
            </a:extLst>
          </p:cNvPr>
          <p:cNvCxnSpPr>
            <a:cxnSpLocks/>
          </p:cNvCxnSpPr>
          <p:nvPr/>
        </p:nvCxnSpPr>
        <p:spPr>
          <a:xfrm>
            <a:off x="296571" y="1268714"/>
            <a:ext cx="7151795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5AABBB2-65E6-41A4-AD95-530EB1743812}"/>
              </a:ext>
            </a:extLst>
          </p:cNvPr>
          <p:cNvGrpSpPr/>
          <p:nvPr/>
        </p:nvGrpSpPr>
        <p:grpSpPr>
          <a:xfrm>
            <a:off x="577049" y="2376710"/>
            <a:ext cx="10799686" cy="1970843"/>
            <a:chOff x="577049" y="2877105"/>
            <a:chExt cx="10799686" cy="197084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201D9DF-A2C4-4A89-A5DC-25144DC6E648}"/>
                </a:ext>
              </a:extLst>
            </p:cNvPr>
            <p:cNvSpPr/>
            <p:nvPr/>
          </p:nvSpPr>
          <p:spPr>
            <a:xfrm>
              <a:off x="577049" y="2877105"/>
              <a:ext cx="1970843" cy="1970843"/>
            </a:xfrm>
            <a:prstGeom prst="round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1E6D526-9BE8-4C01-889E-419D0E2D287C}"/>
                </a:ext>
              </a:extLst>
            </p:cNvPr>
            <p:cNvSpPr/>
            <p:nvPr/>
          </p:nvSpPr>
          <p:spPr>
            <a:xfrm>
              <a:off x="3519997" y="2877105"/>
              <a:ext cx="1970843" cy="1970843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ADA110A-1A97-4681-B645-2C1FD53E9A8E}"/>
                </a:ext>
              </a:extLst>
            </p:cNvPr>
            <p:cNvSpPr/>
            <p:nvPr/>
          </p:nvSpPr>
          <p:spPr>
            <a:xfrm>
              <a:off x="6462945" y="2877105"/>
              <a:ext cx="1970843" cy="1970843"/>
            </a:xfrm>
            <a:prstGeom prst="round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3DFFCB0-CD99-4986-A8B8-AE19C608725C}"/>
                </a:ext>
              </a:extLst>
            </p:cNvPr>
            <p:cNvSpPr/>
            <p:nvPr/>
          </p:nvSpPr>
          <p:spPr>
            <a:xfrm>
              <a:off x="9405892" y="2877105"/>
              <a:ext cx="1970843" cy="1970843"/>
            </a:xfrm>
            <a:prstGeom prst="round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513711B8-ABB0-44BC-A4A4-856341A499F1}"/>
              </a:ext>
            </a:extLst>
          </p:cNvPr>
          <p:cNvSpPr txBox="1"/>
          <p:nvPr/>
        </p:nvSpPr>
        <p:spPr>
          <a:xfrm>
            <a:off x="627277" y="4699835"/>
            <a:ext cx="1870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NATALIE KWAME</a:t>
            </a:r>
            <a:endParaRPr lang="en-US" sz="1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Subheading Text Box">
            <a:extLst>
              <a:ext uri="{FF2B5EF4-FFF2-40B4-BE49-F238E27FC236}">
                <a16:creationId xmlns:a16="http://schemas.microsoft.com/office/drawing/2014/main" id="{47ACAD45-9AD6-4347-A73A-FD2E39235533}"/>
              </a:ext>
            </a:extLst>
          </p:cNvPr>
          <p:cNvSpPr txBox="1"/>
          <p:nvPr/>
        </p:nvSpPr>
        <p:spPr>
          <a:xfrm>
            <a:off x="3737813" y="4699837"/>
            <a:ext cx="15352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SPENCER FRY</a:t>
            </a:r>
            <a:endParaRPr lang="en-US" sz="1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Subheading Text Box">
            <a:extLst>
              <a:ext uri="{FF2B5EF4-FFF2-40B4-BE49-F238E27FC236}">
                <a16:creationId xmlns:a16="http://schemas.microsoft.com/office/drawing/2014/main" id="{09756A75-20F9-4F64-BE56-E3F889D23094}"/>
              </a:ext>
            </a:extLst>
          </p:cNvPr>
          <p:cNvSpPr txBox="1"/>
          <p:nvPr/>
        </p:nvSpPr>
        <p:spPr>
          <a:xfrm>
            <a:off x="6580303" y="4699836"/>
            <a:ext cx="1736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LUCAS LUCHETTI</a:t>
            </a:r>
            <a:endParaRPr lang="en-US" sz="1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7" name="Subheading Text Box">
            <a:extLst>
              <a:ext uri="{FF2B5EF4-FFF2-40B4-BE49-F238E27FC236}">
                <a16:creationId xmlns:a16="http://schemas.microsoft.com/office/drawing/2014/main" id="{ECC9EE3F-5A43-45C4-B5E8-E0685022E037}"/>
              </a:ext>
            </a:extLst>
          </p:cNvPr>
          <p:cNvSpPr txBox="1"/>
          <p:nvPr/>
        </p:nvSpPr>
        <p:spPr>
          <a:xfrm>
            <a:off x="9523250" y="4699835"/>
            <a:ext cx="1736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LUCINDA GREEN</a:t>
            </a:r>
            <a:endParaRPr lang="en-US" sz="14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ubheading Text Box">
            <a:extLst>
              <a:ext uri="{FF2B5EF4-FFF2-40B4-BE49-F238E27FC236}">
                <a16:creationId xmlns:a16="http://schemas.microsoft.com/office/drawing/2014/main" id="{A5A30280-0630-42E1-86E1-C7C5F7DCEEFA}"/>
              </a:ext>
            </a:extLst>
          </p:cNvPr>
          <p:cNvSpPr txBox="1"/>
          <p:nvPr/>
        </p:nvSpPr>
        <p:spPr>
          <a:xfrm>
            <a:off x="708789" y="4964906"/>
            <a:ext cx="17073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MARKETING</a:t>
            </a:r>
            <a:endParaRPr lang="en-US" sz="11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9" name="Subheading Text Box">
            <a:extLst>
              <a:ext uri="{FF2B5EF4-FFF2-40B4-BE49-F238E27FC236}">
                <a16:creationId xmlns:a16="http://schemas.microsoft.com/office/drawing/2014/main" id="{FEC35C40-E9EF-4702-9A1B-604B96EC6A3D}"/>
              </a:ext>
            </a:extLst>
          </p:cNvPr>
          <p:cNvSpPr txBox="1"/>
          <p:nvPr/>
        </p:nvSpPr>
        <p:spPr>
          <a:xfrm>
            <a:off x="3846603" y="4968659"/>
            <a:ext cx="1317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SALES</a:t>
            </a:r>
            <a:endParaRPr lang="en-US" sz="11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Subheading Text Box">
            <a:extLst>
              <a:ext uri="{FF2B5EF4-FFF2-40B4-BE49-F238E27FC236}">
                <a16:creationId xmlns:a16="http://schemas.microsoft.com/office/drawing/2014/main" id="{6401DB82-1FF9-4B6F-9AD7-C8266F5EA815}"/>
              </a:ext>
            </a:extLst>
          </p:cNvPr>
          <p:cNvSpPr txBox="1"/>
          <p:nvPr/>
        </p:nvSpPr>
        <p:spPr>
          <a:xfrm>
            <a:off x="6689092" y="4956446"/>
            <a:ext cx="15268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CUSTOMER CARE</a:t>
            </a:r>
            <a:endParaRPr lang="en-US" sz="11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Subheading Text Box">
            <a:extLst>
              <a:ext uri="{FF2B5EF4-FFF2-40B4-BE49-F238E27FC236}">
                <a16:creationId xmlns:a16="http://schemas.microsoft.com/office/drawing/2014/main" id="{AA603969-DD03-4113-8CAB-0AD64199D228}"/>
              </a:ext>
            </a:extLst>
          </p:cNvPr>
          <p:cNvSpPr txBox="1"/>
          <p:nvPr/>
        </p:nvSpPr>
        <p:spPr>
          <a:xfrm>
            <a:off x="9531581" y="4944233"/>
            <a:ext cx="15268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BOOKINGS TEAM LEADER</a:t>
            </a:r>
            <a:endParaRPr lang="en-US" sz="11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7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ding Text Box">
            <a:extLst>
              <a:ext uri="{FF2B5EF4-FFF2-40B4-BE49-F238E27FC236}">
                <a16:creationId xmlns:a16="http://schemas.microsoft.com/office/drawing/2014/main" id="{E1DD5352-3BAB-4CF2-A7D3-FFBD09B36F3C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MEET THE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TEAM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6" name="Straight Line">
            <a:extLst>
              <a:ext uri="{FF2B5EF4-FFF2-40B4-BE49-F238E27FC236}">
                <a16:creationId xmlns:a16="http://schemas.microsoft.com/office/drawing/2014/main" id="{B109266F-B223-49BF-9CFE-009E2E0679D4}"/>
              </a:ext>
            </a:extLst>
          </p:cNvPr>
          <p:cNvCxnSpPr>
            <a:cxnSpLocks/>
          </p:cNvCxnSpPr>
          <p:nvPr/>
        </p:nvCxnSpPr>
        <p:spPr>
          <a:xfrm>
            <a:off x="296571" y="1268714"/>
            <a:ext cx="7151795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01D9DF-A2C4-4A89-A5DC-25144DC6E648}"/>
              </a:ext>
            </a:extLst>
          </p:cNvPr>
          <p:cNvSpPr/>
          <p:nvPr/>
        </p:nvSpPr>
        <p:spPr>
          <a:xfrm>
            <a:off x="390618" y="2074162"/>
            <a:ext cx="3852908" cy="3852908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1E6D526-9BE8-4C01-889E-419D0E2D287C}"/>
              </a:ext>
            </a:extLst>
          </p:cNvPr>
          <p:cNvSpPr/>
          <p:nvPr/>
        </p:nvSpPr>
        <p:spPr>
          <a:xfrm>
            <a:off x="10216718" y="1337485"/>
            <a:ext cx="1398233" cy="1398233"/>
          </a:xfrm>
          <a:prstGeom prst="round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ADA110A-1A97-4681-B645-2C1FD53E9A8E}"/>
              </a:ext>
            </a:extLst>
          </p:cNvPr>
          <p:cNvSpPr/>
          <p:nvPr/>
        </p:nvSpPr>
        <p:spPr>
          <a:xfrm>
            <a:off x="10215919" y="4480690"/>
            <a:ext cx="1399032" cy="1399032"/>
          </a:xfrm>
          <a:prstGeom prst="round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3DFFCB0-CD99-4986-A8B8-AE19C608725C}"/>
              </a:ext>
            </a:extLst>
          </p:cNvPr>
          <p:cNvSpPr/>
          <p:nvPr/>
        </p:nvSpPr>
        <p:spPr>
          <a:xfrm>
            <a:off x="10215919" y="2908688"/>
            <a:ext cx="1399032" cy="1399032"/>
          </a:xfrm>
          <a:prstGeom prst="round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513711B8-ABB0-44BC-A4A4-856341A499F1}"/>
              </a:ext>
            </a:extLst>
          </p:cNvPr>
          <p:cNvSpPr txBox="1"/>
          <p:nvPr/>
        </p:nvSpPr>
        <p:spPr>
          <a:xfrm>
            <a:off x="4604552" y="2585228"/>
            <a:ext cx="4429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NATALIE KWAME</a:t>
            </a:r>
            <a:endParaRPr lang="en-US" sz="32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ubheading Text Box">
            <a:extLst>
              <a:ext uri="{FF2B5EF4-FFF2-40B4-BE49-F238E27FC236}">
                <a16:creationId xmlns:a16="http://schemas.microsoft.com/office/drawing/2014/main" id="{A5A30280-0630-42E1-86E1-C7C5F7DCEEFA}"/>
              </a:ext>
            </a:extLst>
          </p:cNvPr>
          <p:cNvSpPr txBox="1"/>
          <p:nvPr/>
        </p:nvSpPr>
        <p:spPr>
          <a:xfrm>
            <a:off x="4604552" y="3016114"/>
            <a:ext cx="303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MARKETING</a:t>
            </a:r>
            <a:endParaRPr lang="en-US" sz="14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4" name="Subheading Text Box">
            <a:extLst>
              <a:ext uri="{FF2B5EF4-FFF2-40B4-BE49-F238E27FC236}">
                <a16:creationId xmlns:a16="http://schemas.microsoft.com/office/drawing/2014/main" id="{49AC5935-9578-41DC-966E-DBE1F3FFCE85}"/>
              </a:ext>
            </a:extLst>
          </p:cNvPr>
          <p:cNvSpPr txBox="1"/>
          <p:nvPr/>
        </p:nvSpPr>
        <p:spPr>
          <a:xfrm>
            <a:off x="4634144" y="3680301"/>
            <a:ext cx="46341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8589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CB03AF-B8BE-4E9C-ABE0-40BC0BD0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ransparent Overlay">
            <a:extLst>
              <a:ext uri="{FF2B5EF4-FFF2-40B4-BE49-F238E27FC236}">
                <a16:creationId xmlns:a16="http://schemas.microsoft.com/office/drawing/2014/main" id="{312DFDEA-276E-48F9-A2B8-63E8CE4DF9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ding Text Box">
            <a:extLst>
              <a:ext uri="{FF2B5EF4-FFF2-40B4-BE49-F238E27FC236}">
                <a16:creationId xmlns:a16="http://schemas.microsoft.com/office/drawing/2014/main" id="{E1DD5352-3BAB-4CF2-A7D3-FFBD09B36F3C}"/>
              </a:ext>
            </a:extLst>
          </p:cNvPr>
          <p:cNvSpPr txBox="1"/>
          <p:nvPr/>
        </p:nvSpPr>
        <p:spPr>
          <a:xfrm>
            <a:off x="204487" y="160718"/>
            <a:ext cx="8601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MEET THE </a:t>
            </a:r>
            <a:r>
              <a:rPr lang="en-GB" sz="6600" dirty="0">
                <a:solidFill>
                  <a:srgbClr val="00FFFF"/>
                </a:solidFill>
                <a:latin typeface="Roboto Slab Black" pitchFamily="2" charset="0"/>
                <a:ea typeface="Roboto Slab Black" pitchFamily="2" charset="0"/>
              </a:rPr>
              <a:t>TEAM</a:t>
            </a:r>
            <a:endParaRPr lang="en-US" sz="6600" dirty="0">
              <a:solidFill>
                <a:srgbClr val="00FFFF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cxnSp>
        <p:nvCxnSpPr>
          <p:cNvPr id="6" name="Straight Line">
            <a:extLst>
              <a:ext uri="{FF2B5EF4-FFF2-40B4-BE49-F238E27FC236}">
                <a16:creationId xmlns:a16="http://schemas.microsoft.com/office/drawing/2014/main" id="{B109266F-B223-49BF-9CFE-009E2E0679D4}"/>
              </a:ext>
            </a:extLst>
          </p:cNvPr>
          <p:cNvCxnSpPr>
            <a:cxnSpLocks/>
          </p:cNvCxnSpPr>
          <p:nvPr/>
        </p:nvCxnSpPr>
        <p:spPr>
          <a:xfrm>
            <a:off x="296571" y="1268714"/>
            <a:ext cx="7151795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01D9DF-A2C4-4A89-A5DC-25144DC6E648}"/>
              </a:ext>
            </a:extLst>
          </p:cNvPr>
          <p:cNvSpPr/>
          <p:nvPr/>
        </p:nvSpPr>
        <p:spPr>
          <a:xfrm>
            <a:off x="10215919" y="1295239"/>
            <a:ext cx="1399032" cy="1399032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1E6D526-9BE8-4C01-889E-419D0E2D287C}"/>
              </a:ext>
            </a:extLst>
          </p:cNvPr>
          <p:cNvSpPr/>
          <p:nvPr/>
        </p:nvSpPr>
        <p:spPr>
          <a:xfrm>
            <a:off x="393902" y="2069747"/>
            <a:ext cx="3849624" cy="3849624"/>
          </a:xfrm>
          <a:prstGeom prst="round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ADA110A-1A97-4681-B645-2C1FD53E9A8E}"/>
              </a:ext>
            </a:extLst>
          </p:cNvPr>
          <p:cNvSpPr/>
          <p:nvPr/>
        </p:nvSpPr>
        <p:spPr>
          <a:xfrm>
            <a:off x="10215919" y="4480690"/>
            <a:ext cx="1399032" cy="1399032"/>
          </a:xfrm>
          <a:prstGeom prst="round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3DFFCB0-CD99-4986-A8B8-AE19C608725C}"/>
              </a:ext>
            </a:extLst>
          </p:cNvPr>
          <p:cNvSpPr/>
          <p:nvPr/>
        </p:nvSpPr>
        <p:spPr>
          <a:xfrm>
            <a:off x="10215919" y="2908688"/>
            <a:ext cx="1399032" cy="1399032"/>
          </a:xfrm>
          <a:prstGeom prst="round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heading Text Box">
            <a:extLst>
              <a:ext uri="{FF2B5EF4-FFF2-40B4-BE49-F238E27FC236}">
                <a16:creationId xmlns:a16="http://schemas.microsoft.com/office/drawing/2014/main" id="{513711B8-ABB0-44BC-A4A4-856341A499F1}"/>
              </a:ext>
            </a:extLst>
          </p:cNvPr>
          <p:cNvSpPr txBox="1"/>
          <p:nvPr/>
        </p:nvSpPr>
        <p:spPr>
          <a:xfrm>
            <a:off x="4604552" y="2585228"/>
            <a:ext cx="4429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SPENCER FRY</a:t>
            </a:r>
            <a:endParaRPr lang="en-US" sz="32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Subheading Text Box">
            <a:extLst>
              <a:ext uri="{FF2B5EF4-FFF2-40B4-BE49-F238E27FC236}">
                <a16:creationId xmlns:a16="http://schemas.microsoft.com/office/drawing/2014/main" id="{A5A30280-0630-42E1-86E1-C7C5F7DCEEFA}"/>
              </a:ext>
            </a:extLst>
          </p:cNvPr>
          <p:cNvSpPr txBox="1"/>
          <p:nvPr/>
        </p:nvSpPr>
        <p:spPr>
          <a:xfrm>
            <a:off x="4604552" y="3016114"/>
            <a:ext cx="3037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FFFF"/>
                </a:solidFill>
                <a:latin typeface="Roboto Slab" pitchFamily="2" charset="0"/>
                <a:ea typeface="Roboto Slab" pitchFamily="2" charset="0"/>
              </a:rPr>
              <a:t>HEAD OF SALES</a:t>
            </a:r>
            <a:endParaRPr lang="en-US" sz="1400" dirty="0">
              <a:solidFill>
                <a:srgbClr val="00FFFF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2" name="JS Logo">
            <a:extLst>
              <a:ext uri="{FF2B5EF4-FFF2-40B4-BE49-F238E27FC236}">
                <a16:creationId xmlns:a16="http://schemas.microsoft.com/office/drawing/2014/main" id="{9505CF19-BD1F-4642-A502-89B6E060B7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871" y="6135586"/>
            <a:ext cx="598522" cy="598522"/>
          </a:xfrm>
          <a:prstGeom prst="rect">
            <a:avLst/>
          </a:prstGeom>
        </p:spPr>
      </p:pic>
      <p:sp>
        <p:nvSpPr>
          <p:cNvPr id="24" name="Subheading Text Box">
            <a:extLst>
              <a:ext uri="{FF2B5EF4-FFF2-40B4-BE49-F238E27FC236}">
                <a16:creationId xmlns:a16="http://schemas.microsoft.com/office/drawing/2014/main" id="{49AC5935-9578-41DC-966E-DBE1F3FFCE85}"/>
              </a:ext>
            </a:extLst>
          </p:cNvPr>
          <p:cNvSpPr txBox="1"/>
          <p:nvPr/>
        </p:nvSpPr>
        <p:spPr>
          <a:xfrm>
            <a:off x="4634144" y="3680301"/>
            <a:ext cx="46341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GB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Nunc viverra imperdiet enim. Fusce est. Vivamus a tellus.</a:t>
            </a:r>
          </a:p>
          <a:p>
            <a:endParaRPr lang="en-GB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1400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442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0">
    <wetp:webextensionref xmlns:r="http://schemas.openxmlformats.org/officeDocument/2006/relationships" r:id="rId1"/>
  </wetp:taskpane>
  <wetp:taskpane dockstate="right" visibility="0" width="438" row="12">
    <wetp:webextensionref xmlns:r="http://schemas.openxmlformats.org/officeDocument/2006/relationships" r:id="rId2"/>
  </wetp:taskpane>
  <wetp:taskpane dockstate="right" visibility="0" width="438" row="9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8E7F8A88-E90D-41F3-88B9-047C2F1549CF}">
  <we:reference id="wa104381063" version="1.0.0.1" store="en-US" storeType="OMEX"/>
  <we:alternateReferences>
    <we:reference id="WA104381063" version="1.0.0.1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3860582-5012-4670-87A7-B8E79B5E669E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C4D25E7C-C48B-4A8C-9212-6D3574F1828D}">
  <we:reference id="wa104051163" version="1.2.0.3" store="en-US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979</Words>
  <Application>Microsoft Office PowerPoint</Application>
  <PresentationFormat>Widescreen</PresentationFormat>
  <Paragraphs>123</Paragraphs>
  <Slides>28</Slides>
  <Notes>14</Notes>
  <HiddenSlides>1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  <vt:variant>
        <vt:lpstr>Custom Shows</vt:lpstr>
      </vt:variant>
      <vt:variant>
        <vt:i4>1</vt:i4>
      </vt:variant>
    </vt:vector>
  </HeadingPairs>
  <TitlesOfParts>
    <vt:vector size="36" baseType="lpstr">
      <vt:lpstr>Arial</vt:lpstr>
      <vt:lpstr>Calibri</vt:lpstr>
      <vt:lpstr>Roboto</vt:lpstr>
      <vt:lpstr>Roboto Black</vt:lpstr>
      <vt:lpstr>Roboto Slab</vt:lpstr>
      <vt:lpstr>Roboto Slab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35</cp:revision>
  <dcterms:created xsi:type="dcterms:W3CDTF">2022-04-01T10:50:37Z</dcterms:created>
  <dcterms:modified xsi:type="dcterms:W3CDTF">2022-04-01T19:15:51Z</dcterms:modified>
</cp:coreProperties>
</file>