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91795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94557" y="850166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3" name="Noah Hardy">
            <a:extLst>
              <a:ext uri="{FF2B5EF4-FFF2-40B4-BE49-F238E27FC236}">
                <a16:creationId xmlns:a16="http://schemas.microsoft.com/office/drawing/2014/main" id="{214D4531-4A23-41A0-B7F6-07E1CB01DDA8}"/>
              </a:ext>
            </a:extLst>
          </p:cNvPr>
          <p:cNvSpPr/>
          <p:nvPr/>
        </p:nvSpPr>
        <p:spPr>
          <a:xfrm>
            <a:off x="791657" y="2421246"/>
            <a:ext cx="2623457" cy="2623457"/>
          </a:xfrm>
          <a:prstGeom prst="ellipse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ucy Saunders">
            <a:extLst>
              <a:ext uri="{FF2B5EF4-FFF2-40B4-BE49-F238E27FC236}">
                <a16:creationId xmlns:a16="http://schemas.microsoft.com/office/drawing/2014/main" id="{CB8CC805-6232-4CE6-8B17-CF4A6DB914F6}"/>
              </a:ext>
            </a:extLst>
          </p:cNvPr>
          <p:cNvSpPr/>
          <p:nvPr/>
        </p:nvSpPr>
        <p:spPr>
          <a:xfrm>
            <a:off x="4784272" y="2421246"/>
            <a:ext cx="2623457" cy="2623457"/>
          </a:xfrm>
          <a:prstGeom prst="ellipse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jah Bloom">
            <a:extLst>
              <a:ext uri="{FF2B5EF4-FFF2-40B4-BE49-F238E27FC236}">
                <a16:creationId xmlns:a16="http://schemas.microsoft.com/office/drawing/2014/main" id="{0CCDB56A-5A0A-4A86-9A2E-4315051F294B}"/>
              </a:ext>
            </a:extLst>
          </p:cNvPr>
          <p:cNvSpPr/>
          <p:nvPr/>
        </p:nvSpPr>
        <p:spPr>
          <a:xfrm>
            <a:off x="8776886" y="2421246"/>
            <a:ext cx="2623457" cy="2623457"/>
          </a:xfrm>
          <a:prstGeom prst="ellipse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Noah Hardy Info">
            <a:extLst>
              <a:ext uri="{FF2B5EF4-FFF2-40B4-BE49-F238E27FC236}">
                <a16:creationId xmlns:a16="http://schemas.microsoft.com/office/drawing/2014/main" id="{AF83D260-93DB-4C00-811E-7A7F5B9F77EC}"/>
              </a:ext>
            </a:extLst>
          </p:cNvPr>
          <p:cNvGrpSpPr/>
          <p:nvPr/>
        </p:nvGrpSpPr>
        <p:grpSpPr>
          <a:xfrm>
            <a:off x="1009840" y="5289460"/>
            <a:ext cx="2187087" cy="620218"/>
            <a:chOff x="1009840" y="5289460"/>
            <a:chExt cx="2187087" cy="620218"/>
          </a:xfrm>
        </p:grpSpPr>
        <p:sp>
          <p:nvSpPr>
            <p:cNvPr id="7" name="Noah Label">
              <a:extLst>
                <a:ext uri="{FF2B5EF4-FFF2-40B4-BE49-F238E27FC236}">
                  <a16:creationId xmlns:a16="http://schemas.microsoft.com/office/drawing/2014/main" id="{E326BD2B-0BAC-46EC-B378-29373F037C0D}"/>
                </a:ext>
              </a:extLst>
            </p:cNvPr>
            <p:cNvSpPr txBox="1"/>
            <p:nvPr/>
          </p:nvSpPr>
          <p:spPr>
            <a:xfrm>
              <a:off x="1394313" y="5289460"/>
              <a:ext cx="1418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Lato" panose="020F0502020204030203" pitchFamily="34" charset="0"/>
                </a:rPr>
                <a:t>Noah Hardy</a:t>
              </a:r>
              <a:endParaRPr lang="en-US" b="1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7" name="Noah Job Title">
              <a:extLst>
                <a:ext uri="{FF2B5EF4-FFF2-40B4-BE49-F238E27FC236}">
                  <a16:creationId xmlns:a16="http://schemas.microsoft.com/office/drawing/2014/main" id="{EB9FF444-ABCF-4CD9-AAF8-258FB9DEA68D}"/>
                </a:ext>
              </a:extLst>
            </p:cNvPr>
            <p:cNvSpPr txBox="1"/>
            <p:nvPr/>
          </p:nvSpPr>
          <p:spPr>
            <a:xfrm>
              <a:off x="1009840" y="5601901"/>
              <a:ext cx="2187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Country Specialist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13" name="Lucy Saunders Info">
            <a:extLst>
              <a:ext uri="{FF2B5EF4-FFF2-40B4-BE49-F238E27FC236}">
                <a16:creationId xmlns:a16="http://schemas.microsoft.com/office/drawing/2014/main" id="{1AE3F35D-E44A-4167-8AD9-A7AF924FFDD9}"/>
              </a:ext>
            </a:extLst>
          </p:cNvPr>
          <p:cNvGrpSpPr/>
          <p:nvPr/>
        </p:nvGrpSpPr>
        <p:grpSpPr>
          <a:xfrm>
            <a:off x="4950512" y="5289460"/>
            <a:ext cx="2290974" cy="620218"/>
            <a:chOff x="4950512" y="5289460"/>
            <a:chExt cx="2290974" cy="620218"/>
          </a:xfrm>
        </p:grpSpPr>
        <p:sp>
          <p:nvSpPr>
            <p:cNvPr id="8" name="Lucy Label">
              <a:extLst>
                <a:ext uri="{FF2B5EF4-FFF2-40B4-BE49-F238E27FC236}">
                  <a16:creationId xmlns:a16="http://schemas.microsoft.com/office/drawing/2014/main" id="{C158FEBC-0D43-44BB-92EF-EA12FF7F69FF}"/>
                </a:ext>
              </a:extLst>
            </p:cNvPr>
            <p:cNvSpPr txBox="1"/>
            <p:nvPr/>
          </p:nvSpPr>
          <p:spPr>
            <a:xfrm>
              <a:off x="5222696" y="5289460"/>
              <a:ext cx="17466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Lucy Saunders</a:t>
              </a:r>
              <a:endParaRPr lang="en-US" dirty="0"/>
            </a:p>
          </p:txBody>
        </p:sp>
        <p:sp>
          <p:nvSpPr>
            <p:cNvPr id="18" name="Lucy Job Title">
              <a:extLst>
                <a:ext uri="{FF2B5EF4-FFF2-40B4-BE49-F238E27FC236}">
                  <a16:creationId xmlns:a16="http://schemas.microsoft.com/office/drawing/2014/main" id="{AFE4177A-47F2-4414-852D-84854CC72EC7}"/>
                </a:ext>
              </a:extLst>
            </p:cNvPr>
            <p:cNvSpPr txBox="1"/>
            <p:nvPr/>
          </p:nvSpPr>
          <p:spPr>
            <a:xfrm>
              <a:off x="4950512" y="5601901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Head of Customer Service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14" name="Elijah Bloom Info">
            <a:extLst>
              <a:ext uri="{FF2B5EF4-FFF2-40B4-BE49-F238E27FC236}">
                <a16:creationId xmlns:a16="http://schemas.microsoft.com/office/drawing/2014/main" id="{2FDB41C5-22BA-4D3C-93ED-C6D8E0CEB4BE}"/>
              </a:ext>
            </a:extLst>
          </p:cNvPr>
          <p:cNvGrpSpPr/>
          <p:nvPr/>
        </p:nvGrpSpPr>
        <p:grpSpPr>
          <a:xfrm>
            <a:off x="8943126" y="5289460"/>
            <a:ext cx="2290974" cy="614089"/>
            <a:chOff x="8943126" y="5289460"/>
            <a:chExt cx="2290974" cy="614089"/>
          </a:xfrm>
        </p:grpSpPr>
        <p:sp>
          <p:nvSpPr>
            <p:cNvPr id="9" name="Elijah Label">
              <a:extLst>
                <a:ext uri="{FF2B5EF4-FFF2-40B4-BE49-F238E27FC236}">
                  <a16:creationId xmlns:a16="http://schemas.microsoft.com/office/drawing/2014/main" id="{0C043FB1-9D1D-4223-ACB5-E810550E5D66}"/>
                </a:ext>
              </a:extLst>
            </p:cNvPr>
            <p:cNvSpPr txBox="1"/>
            <p:nvPr/>
          </p:nvSpPr>
          <p:spPr>
            <a:xfrm>
              <a:off x="9310285" y="5289460"/>
              <a:ext cx="1556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Elijah Bloom</a:t>
              </a:r>
              <a:endParaRPr lang="en-US" dirty="0"/>
            </a:p>
          </p:txBody>
        </p:sp>
        <p:sp>
          <p:nvSpPr>
            <p:cNvPr id="19" name="Elijah Job Title">
              <a:extLst>
                <a:ext uri="{FF2B5EF4-FFF2-40B4-BE49-F238E27FC236}">
                  <a16:creationId xmlns:a16="http://schemas.microsoft.com/office/drawing/2014/main" id="{407311EB-9AD2-4F27-AF69-25FE695E9DAA}"/>
                </a:ext>
              </a:extLst>
            </p:cNvPr>
            <p:cNvSpPr txBox="1"/>
            <p:nvPr/>
          </p:nvSpPr>
          <p:spPr>
            <a:xfrm>
              <a:off x="8943126" y="5595772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Product Manager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3309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91795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94557" y="850166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3" name="Noah Hardy">
            <a:extLst>
              <a:ext uri="{FF2B5EF4-FFF2-40B4-BE49-F238E27FC236}">
                <a16:creationId xmlns:a16="http://schemas.microsoft.com/office/drawing/2014/main" id="{214D4531-4A23-41A0-B7F6-07E1CB01DDA8}"/>
              </a:ext>
            </a:extLst>
          </p:cNvPr>
          <p:cNvSpPr/>
          <p:nvPr/>
        </p:nvSpPr>
        <p:spPr>
          <a:xfrm>
            <a:off x="385356" y="2017528"/>
            <a:ext cx="3578244" cy="3578244"/>
          </a:xfrm>
          <a:prstGeom prst="ellipse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ucy Saunders">
            <a:extLst>
              <a:ext uri="{FF2B5EF4-FFF2-40B4-BE49-F238E27FC236}">
                <a16:creationId xmlns:a16="http://schemas.microsoft.com/office/drawing/2014/main" id="{CB8CC805-6232-4CE6-8B17-CF4A6DB914F6}"/>
              </a:ext>
            </a:extLst>
          </p:cNvPr>
          <p:cNvSpPr/>
          <p:nvPr/>
        </p:nvSpPr>
        <p:spPr>
          <a:xfrm>
            <a:off x="9233724" y="5744807"/>
            <a:ext cx="1041493" cy="1041493"/>
          </a:xfrm>
          <a:prstGeom prst="ellipse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jah Bloom">
            <a:extLst>
              <a:ext uri="{FF2B5EF4-FFF2-40B4-BE49-F238E27FC236}">
                <a16:creationId xmlns:a16="http://schemas.microsoft.com/office/drawing/2014/main" id="{0CCDB56A-5A0A-4A86-9A2E-4315051F294B}"/>
              </a:ext>
            </a:extLst>
          </p:cNvPr>
          <p:cNvSpPr/>
          <p:nvPr/>
        </p:nvSpPr>
        <p:spPr>
          <a:xfrm>
            <a:off x="10568359" y="5744806"/>
            <a:ext cx="1041494" cy="1041494"/>
          </a:xfrm>
          <a:prstGeom prst="ellipse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Noah Hardy Info">
            <a:extLst>
              <a:ext uri="{FF2B5EF4-FFF2-40B4-BE49-F238E27FC236}">
                <a16:creationId xmlns:a16="http://schemas.microsoft.com/office/drawing/2014/main" id="{AF83D260-93DB-4C00-811E-7A7F5B9F77EC}"/>
              </a:ext>
            </a:extLst>
          </p:cNvPr>
          <p:cNvGrpSpPr/>
          <p:nvPr/>
        </p:nvGrpSpPr>
        <p:grpSpPr>
          <a:xfrm>
            <a:off x="1118616" y="5593440"/>
            <a:ext cx="2187087" cy="620218"/>
            <a:chOff x="1009840" y="5289460"/>
            <a:chExt cx="2187087" cy="620218"/>
          </a:xfrm>
        </p:grpSpPr>
        <p:sp>
          <p:nvSpPr>
            <p:cNvPr id="7" name="Noah Label">
              <a:extLst>
                <a:ext uri="{FF2B5EF4-FFF2-40B4-BE49-F238E27FC236}">
                  <a16:creationId xmlns:a16="http://schemas.microsoft.com/office/drawing/2014/main" id="{E326BD2B-0BAC-46EC-B378-29373F037C0D}"/>
                </a:ext>
              </a:extLst>
            </p:cNvPr>
            <p:cNvSpPr txBox="1"/>
            <p:nvPr/>
          </p:nvSpPr>
          <p:spPr>
            <a:xfrm>
              <a:off x="1394313" y="5289460"/>
              <a:ext cx="1418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Lato" panose="020F0502020204030203" pitchFamily="34" charset="0"/>
                </a:rPr>
                <a:t>Noah Hardy</a:t>
              </a:r>
              <a:endParaRPr lang="en-US" b="1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7" name="Noah Job Title">
              <a:extLst>
                <a:ext uri="{FF2B5EF4-FFF2-40B4-BE49-F238E27FC236}">
                  <a16:creationId xmlns:a16="http://schemas.microsoft.com/office/drawing/2014/main" id="{EB9FF444-ABCF-4CD9-AAF8-258FB9DEA68D}"/>
                </a:ext>
              </a:extLst>
            </p:cNvPr>
            <p:cNvSpPr txBox="1"/>
            <p:nvPr/>
          </p:nvSpPr>
          <p:spPr>
            <a:xfrm>
              <a:off x="1009840" y="5601901"/>
              <a:ext cx="2187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Country Specialist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86BBCE1-094C-41B8-A715-EC7501EBF30B}"/>
              </a:ext>
            </a:extLst>
          </p:cNvPr>
          <p:cNvSpPr txBox="1"/>
          <p:nvPr/>
        </p:nvSpPr>
        <p:spPr>
          <a:xfrm>
            <a:off x="4779389" y="2615630"/>
            <a:ext cx="5788969" cy="2122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Noah has been an adventure his whole life. Growing up on a house-boat in Thailand, Noah spent his formative years learning how to fish and sail.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avid explorer, Noah left Thailand and spent the next 7 years working his way around the world, visiting over 50 countries and indulging his passion for languages.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Fluent in 5 languages, Noah brings his wealth of on-the-ground experience to ‘Secret Adventures’ as a Country Specialist for the South-East Asia region. </a:t>
            </a:r>
          </a:p>
        </p:txBody>
      </p:sp>
    </p:spTree>
    <p:extLst>
      <p:ext uri="{BB962C8B-B14F-4D97-AF65-F5344CB8AC3E}">
        <p14:creationId xmlns:p14="http://schemas.microsoft.com/office/powerpoint/2010/main" val="40366922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91795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94557" y="850166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3" name="Noah Hardy">
            <a:extLst>
              <a:ext uri="{FF2B5EF4-FFF2-40B4-BE49-F238E27FC236}">
                <a16:creationId xmlns:a16="http://schemas.microsoft.com/office/drawing/2014/main" id="{214D4531-4A23-41A0-B7F6-07E1CB01DDA8}"/>
              </a:ext>
            </a:extLst>
          </p:cNvPr>
          <p:cNvSpPr/>
          <p:nvPr/>
        </p:nvSpPr>
        <p:spPr>
          <a:xfrm>
            <a:off x="9681427" y="5818411"/>
            <a:ext cx="933448" cy="933448"/>
          </a:xfrm>
          <a:prstGeom prst="ellipse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ucy Saunders">
            <a:extLst>
              <a:ext uri="{FF2B5EF4-FFF2-40B4-BE49-F238E27FC236}">
                <a16:creationId xmlns:a16="http://schemas.microsoft.com/office/drawing/2014/main" id="{CB8CC805-6232-4CE6-8B17-CF4A6DB914F6}"/>
              </a:ext>
            </a:extLst>
          </p:cNvPr>
          <p:cNvSpPr/>
          <p:nvPr/>
        </p:nvSpPr>
        <p:spPr>
          <a:xfrm>
            <a:off x="402566" y="1948028"/>
            <a:ext cx="3615010" cy="3615010"/>
          </a:xfrm>
          <a:prstGeom prst="ellipse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jah Bloom">
            <a:extLst>
              <a:ext uri="{FF2B5EF4-FFF2-40B4-BE49-F238E27FC236}">
                <a16:creationId xmlns:a16="http://schemas.microsoft.com/office/drawing/2014/main" id="{0CCDB56A-5A0A-4A86-9A2E-4315051F294B}"/>
              </a:ext>
            </a:extLst>
          </p:cNvPr>
          <p:cNvSpPr/>
          <p:nvPr/>
        </p:nvSpPr>
        <p:spPr>
          <a:xfrm>
            <a:off x="10946003" y="5818411"/>
            <a:ext cx="933448" cy="933448"/>
          </a:xfrm>
          <a:prstGeom prst="ellipse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Lucy Saunders Info">
            <a:extLst>
              <a:ext uri="{FF2B5EF4-FFF2-40B4-BE49-F238E27FC236}">
                <a16:creationId xmlns:a16="http://schemas.microsoft.com/office/drawing/2014/main" id="{1AE3F35D-E44A-4167-8AD9-A7AF924FFDD9}"/>
              </a:ext>
            </a:extLst>
          </p:cNvPr>
          <p:cNvGrpSpPr/>
          <p:nvPr/>
        </p:nvGrpSpPr>
        <p:grpSpPr>
          <a:xfrm>
            <a:off x="1065850" y="5581350"/>
            <a:ext cx="2290974" cy="620218"/>
            <a:chOff x="4950512" y="5289460"/>
            <a:chExt cx="2290974" cy="620218"/>
          </a:xfrm>
        </p:grpSpPr>
        <p:sp>
          <p:nvSpPr>
            <p:cNvPr id="8" name="Lucy Label">
              <a:extLst>
                <a:ext uri="{FF2B5EF4-FFF2-40B4-BE49-F238E27FC236}">
                  <a16:creationId xmlns:a16="http://schemas.microsoft.com/office/drawing/2014/main" id="{C158FEBC-0D43-44BB-92EF-EA12FF7F69FF}"/>
                </a:ext>
              </a:extLst>
            </p:cNvPr>
            <p:cNvSpPr txBox="1"/>
            <p:nvPr/>
          </p:nvSpPr>
          <p:spPr>
            <a:xfrm>
              <a:off x="5222696" y="5289460"/>
              <a:ext cx="17466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Lucy Saunders</a:t>
              </a:r>
              <a:endParaRPr lang="en-US" dirty="0"/>
            </a:p>
          </p:txBody>
        </p:sp>
        <p:sp>
          <p:nvSpPr>
            <p:cNvPr id="18" name="Lucy Job Title">
              <a:extLst>
                <a:ext uri="{FF2B5EF4-FFF2-40B4-BE49-F238E27FC236}">
                  <a16:creationId xmlns:a16="http://schemas.microsoft.com/office/drawing/2014/main" id="{AFE4177A-47F2-4414-852D-84854CC72EC7}"/>
                </a:ext>
              </a:extLst>
            </p:cNvPr>
            <p:cNvSpPr txBox="1"/>
            <p:nvPr/>
          </p:nvSpPr>
          <p:spPr>
            <a:xfrm>
              <a:off x="4950512" y="5601901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Head of Customer Service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F80D7AC-1F77-49C5-ADCA-2B87C2D1C684}"/>
              </a:ext>
            </a:extLst>
          </p:cNvPr>
          <p:cNvSpPr txBox="1"/>
          <p:nvPr/>
        </p:nvSpPr>
        <p:spPr>
          <a:xfrm>
            <a:off x="4825905" y="2648364"/>
            <a:ext cx="5788969" cy="1789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Lucy’s passion is people. A skilled communicator, Lucy grew up in rural Oxfordshire on a farm which taught her vital life and business skills. As an adult, she combined her love of animals and travel and joined a conservation project in Rwanda. Lucy developed a deep love for the African continent and travels there as often as possible.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staunch vegan and part-time singer, Lucy joins ‘Secret Adventures’ as Head of Customer Service. </a:t>
            </a:r>
          </a:p>
        </p:txBody>
      </p:sp>
    </p:spTree>
    <p:extLst>
      <p:ext uri="{BB962C8B-B14F-4D97-AF65-F5344CB8AC3E}">
        <p14:creationId xmlns:p14="http://schemas.microsoft.com/office/powerpoint/2010/main" val="3543611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91795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94557" y="850166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3" name="Noah Hardy">
            <a:extLst>
              <a:ext uri="{FF2B5EF4-FFF2-40B4-BE49-F238E27FC236}">
                <a16:creationId xmlns:a16="http://schemas.microsoft.com/office/drawing/2014/main" id="{214D4531-4A23-41A0-B7F6-07E1CB01DDA8}"/>
              </a:ext>
            </a:extLst>
          </p:cNvPr>
          <p:cNvSpPr/>
          <p:nvPr/>
        </p:nvSpPr>
        <p:spPr>
          <a:xfrm>
            <a:off x="9381281" y="5770174"/>
            <a:ext cx="1037536" cy="1037536"/>
          </a:xfrm>
          <a:prstGeom prst="ellipse">
            <a:avLst/>
          </a:pr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ucy Saunders">
            <a:extLst>
              <a:ext uri="{FF2B5EF4-FFF2-40B4-BE49-F238E27FC236}">
                <a16:creationId xmlns:a16="http://schemas.microsoft.com/office/drawing/2014/main" id="{CB8CC805-6232-4CE6-8B17-CF4A6DB914F6}"/>
              </a:ext>
            </a:extLst>
          </p:cNvPr>
          <p:cNvSpPr/>
          <p:nvPr/>
        </p:nvSpPr>
        <p:spPr>
          <a:xfrm>
            <a:off x="10723938" y="5739909"/>
            <a:ext cx="1050920" cy="1050920"/>
          </a:xfrm>
          <a:prstGeom prst="ellipse">
            <a:avLst/>
          </a:prstGeom>
          <a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jah Bloom">
            <a:extLst>
              <a:ext uri="{FF2B5EF4-FFF2-40B4-BE49-F238E27FC236}">
                <a16:creationId xmlns:a16="http://schemas.microsoft.com/office/drawing/2014/main" id="{0CCDB56A-5A0A-4A86-9A2E-4315051F294B}"/>
              </a:ext>
            </a:extLst>
          </p:cNvPr>
          <p:cNvSpPr/>
          <p:nvPr/>
        </p:nvSpPr>
        <p:spPr>
          <a:xfrm>
            <a:off x="561715" y="2092123"/>
            <a:ext cx="3566669" cy="3566669"/>
          </a:xfrm>
          <a:prstGeom prst="ellipse">
            <a:avLst/>
          </a:prstGeom>
          <a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/>
            </a:solidFill>
          </a:ln>
          <a:effectLst>
            <a:glow rad="139700">
              <a:srgbClr val="385723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Elijah Bloom Info">
            <a:extLst>
              <a:ext uri="{FF2B5EF4-FFF2-40B4-BE49-F238E27FC236}">
                <a16:creationId xmlns:a16="http://schemas.microsoft.com/office/drawing/2014/main" id="{2FDB41C5-22BA-4D3C-93ED-C6D8E0CEB4BE}"/>
              </a:ext>
            </a:extLst>
          </p:cNvPr>
          <p:cNvGrpSpPr/>
          <p:nvPr/>
        </p:nvGrpSpPr>
        <p:grpSpPr>
          <a:xfrm>
            <a:off x="1199562" y="5739909"/>
            <a:ext cx="2290974" cy="614089"/>
            <a:chOff x="8943126" y="5289460"/>
            <a:chExt cx="2290974" cy="614089"/>
          </a:xfrm>
        </p:grpSpPr>
        <p:sp>
          <p:nvSpPr>
            <p:cNvPr id="9" name="Elijah Label">
              <a:extLst>
                <a:ext uri="{FF2B5EF4-FFF2-40B4-BE49-F238E27FC236}">
                  <a16:creationId xmlns:a16="http://schemas.microsoft.com/office/drawing/2014/main" id="{0C043FB1-9D1D-4223-ACB5-E810550E5D66}"/>
                </a:ext>
              </a:extLst>
            </p:cNvPr>
            <p:cNvSpPr txBox="1"/>
            <p:nvPr/>
          </p:nvSpPr>
          <p:spPr>
            <a:xfrm>
              <a:off x="9310285" y="5289460"/>
              <a:ext cx="1556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chemeClr val="bg1"/>
                  </a:solidFill>
                  <a:latin typeface="Lato" panose="020F0502020204030203" pitchFamily="34" charset="0"/>
                </a:defRPr>
              </a:lvl1pPr>
            </a:lstStyle>
            <a:p>
              <a:r>
                <a:rPr lang="en-GB" dirty="0"/>
                <a:t>Elijah Bloom</a:t>
              </a:r>
              <a:endParaRPr lang="en-US" dirty="0"/>
            </a:p>
          </p:txBody>
        </p:sp>
        <p:sp>
          <p:nvSpPr>
            <p:cNvPr id="19" name="Elijah Job Title">
              <a:extLst>
                <a:ext uri="{FF2B5EF4-FFF2-40B4-BE49-F238E27FC236}">
                  <a16:creationId xmlns:a16="http://schemas.microsoft.com/office/drawing/2014/main" id="{407311EB-9AD2-4F27-AF69-25FE695E9DAA}"/>
                </a:ext>
              </a:extLst>
            </p:cNvPr>
            <p:cNvSpPr txBox="1"/>
            <p:nvPr/>
          </p:nvSpPr>
          <p:spPr>
            <a:xfrm>
              <a:off x="8943126" y="5595772"/>
              <a:ext cx="2290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Lato" panose="020F0502020204030203" pitchFamily="34" charset="0"/>
                </a:rPr>
                <a:t>Product Manager</a:t>
              </a:r>
              <a:endParaRPr lang="en-US" sz="1400" dirty="0">
                <a:solidFill>
                  <a:schemeClr val="bg1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89C744C-7360-4781-8BD9-DB7CF8F55332}"/>
              </a:ext>
            </a:extLst>
          </p:cNvPr>
          <p:cNvSpPr txBox="1"/>
          <p:nvPr/>
        </p:nvSpPr>
        <p:spPr>
          <a:xfrm>
            <a:off x="4934969" y="2620127"/>
            <a:ext cx="5788969" cy="225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Elijah is an avid photographer and adventure travel lover. When he’s not snapping pics with his beloved camera, you can normally find him hanging off the side of a mountain or jumping out of an airplane. A nomad at heart, raised by two self-confessed ‘hippies’, Elijah learnt to take the path least travelled from an early age.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Elijah has travelled to over 70 countries and has a wealth of product management experience gained in the hospitality industry. He joins ‘Secret Adventures’ as a Product Manager, designing, creating and researching new trips. </a:t>
            </a:r>
          </a:p>
        </p:txBody>
      </p:sp>
    </p:spTree>
    <p:extLst>
      <p:ext uri="{BB962C8B-B14F-4D97-AF65-F5344CB8AC3E}">
        <p14:creationId xmlns:p14="http://schemas.microsoft.com/office/powerpoint/2010/main" val="7853742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0A841-77B5-4C83-8C44-22C9C6F3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Slide 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ADDFB-3CF1-40FD-AA8E-A362653B9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167257" cy="4503283"/>
          </a:xfrm>
        </p:spPr>
        <p:txBody>
          <a:bodyPr>
            <a:normAutofit/>
          </a:bodyPr>
          <a:lstStyle/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endParaRPr lang="en-GB" sz="2400" dirty="0">
              <a:latin typeface="Lato" panose="020F0502020204030203" pitchFamily="34" charset="0"/>
            </a:endParaRPr>
          </a:p>
          <a:p>
            <a:pPr marL="0" indent="-457200" algn="just">
              <a:spcBef>
                <a:spcPts val="500"/>
              </a:spcBef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Nunc viverra imperdiet enim. Fusce est. Vivamus a tellus.</a:t>
            </a: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endParaRPr lang="en-GB" sz="2400" dirty="0">
              <a:latin typeface="Lato" panose="020F0502020204030203" pitchFamily="34" charset="0"/>
            </a:endParaRP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r>
              <a:rPr lang="en-GB" sz="2400" dirty="0">
                <a:latin typeface="Lato" panose="020F0502020204030203" pitchFamily="34" charset="0"/>
              </a:rPr>
              <a:t>Pellentesque habitant morbi tristique senectus et netus et malesuada fames ac turpis egestas. Proin pharetra nonummy pede. Mauris et orci.</a:t>
            </a:r>
          </a:p>
          <a:p>
            <a:pPr marL="0" indent="-457200" algn="just">
              <a:buClr>
                <a:schemeClr val="accent2"/>
              </a:buClr>
              <a:buSzPct val="100000"/>
              <a:buNone/>
            </a:pPr>
            <a:endParaRPr lang="en-US" sz="24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8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6580</TotalTime>
  <Words>399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59</cp:revision>
  <dcterms:created xsi:type="dcterms:W3CDTF">2022-03-15T22:34:37Z</dcterms:created>
  <dcterms:modified xsi:type="dcterms:W3CDTF">2022-03-20T17:58:27Z</dcterms:modified>
</cp:coreProperties>
</file>