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094" y="3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Subtitle Text Box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ey Circle">
            <a:extLst>
              <a:ext uri="{FF2B5EF4-FFF2-40B4-BE49-F238E27FC236}">
                <a16:creationId xmlns:a16="http://schemas.microsoft.com/office/drawing/2014/main" id="{8D731BAA-6BB5-464C-BBAC-F249F5C5E2D7}"/>
              </a:ext>
            </a:extLst>
          </p:cNvPr>
          <p:cNvSpPr/>
          <p:nvPr/>
        </p:nvSpPr>
        <p:spPr>
          <a:xfrm>
            <a:off x="1451372" y="2776538"/>
            <a:ext cx="1304925" cy="1304925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Blue Circle">
            <a:extLst>
              <a:ext uri="{FF2B5EF4-FFF2-40B4-BE49-F238E27FC236}">
                <a16:creationId xmlns:a16="http://schemas.microsoft.com/office/drawing/2014/main" id="{D96EF9DD-2048-4A28-A970-D63D755FE6B5}"/>
              </a:ext>
            </a:extLst>
          </p:cNvPr>
          <p:cNvSpPr/>
          <p:nvPr/>
        </p:nvSpPr>
        <p:spPr>
          <a:xfrm>
            <a:off x="4660503" y="2562225"/>
            <a:ext cx="1304925" cy="1304925"/>
          </a:xfrm>
          <a:prstGeom prst="ellipse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reen Circle">
            <a:extLst>
              <a:ext uri="{FF2B5EF4-FFF2-40B4-BE49-F238E27FC236}">
                <a16:creationId xmlns:a16="http://schemas.microsoft.com/office/drawing/2014/main" id="{730EC658-6898-4A56-9406-777148B9A636}"/>
              </a:ext>
            </a:extLst>
          </p:cNvPr>
          <p:cNvSpPr/>
          <p:nvPr/>
        </p:nvSpPr>
        <p:spPr>
          <a:xfrm>
            <a:off x="4660503" y="914400"/>
            <a:ext cx="1304925" cy="1304925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Yellow Circle">
            <a:extLst>
              <a:ext uri="{FF2B5EF4-FFF2-40B4-BE49-F238E27FC236}">
                <a16:creationId xmlns:a16="http://schemas.microsoft.com/office/drawing/2014/main" id="{B7EC818B-D20C-4649-BF78-3222893A7DC2}"/>
              </a:ext>
            </a:extLst>
          </p:cNvPr>
          <p:cNvSpPr/>
          <p:nvPr/>
        </p:nvSpPr>
        <p:spPr>
          <a:xfrm>
            <a:off x="6527800" y="914400"/>
            <a:ext cx="1304925" cy="130492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1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8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20</cp:revision>
  <dcterms:created xsi:type="dcterms:W3CDTF">2022-03-15T22:34:37Z</dcterms:created>
  <dcterms:modified xsi:type="dcterms:W3CDTF">2022-03-16T13:28:10Z</dcterms:modified>
</cp:coreProperties>
</file>