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723"/>
    <a:srgbClr val="102A22"/>
    <a:srgbClr val="546D42"/>
    <a:srgbClr val="7A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83" d="100"/>
          <a:sy n="83" d="100"/>
        </p:scale>
        <p:origin x="451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ckground Landscape Image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ransparent Shape Overlay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Shape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erged Heading Shape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Company Logo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xplore Text Box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-174728" y="305068"/>
            <a:ext cx="1193938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Explore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itle Text Box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-1" y="2549232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solidFill>
                  <a:schemeClr val="bg1"/>
                </a:solidFill>
                <a:latin typeface="Lato Black" panose="020F0A02020204030203" pitchFamily="34" charset="0"/>
              </a:rPr>
              <a:t>SECRET ADVENTURES</a:t>
            </a:r>
            <a:endParaRPr lang="en-US" sz="60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29" name="Subtitle Text Box">
            <a:extLst>
              <a:ext uri="{FF2B5EF4-FFF2-40B4-BE49-F238E27FC236}">
                <a16:creationId xmlns:a16="http://schemas.microsoft.com/office/drawing/2014/main" id="{CCFECF8E-DD65-4295-825E-840FB653D73E}"/>
              </a:ext>
            </a:extLst>
          </p:cNvPr>
          <p:cNvSpPr txBox="1"/>
          <p:nvPr/>
        </p:nvSpPr>
        <p:spPr>
          <a:xfrm>
            <a:off x="0" y="348672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Lato" panose="020F0502020204030203" pitchFamily="34" charset="0"/>
              </a:rPr>
              <a:t>TAILOR-MADE TRIPS FOR ADVENTUROUS SOULS</a:t>
            </a:r>
            <a:endParaRPr lang="en-US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ckground Landscape Image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ransparent Shape Overlay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Shape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91795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erged Heading Shape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Company Logo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xplore Text Box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1065850" y="305068"/>
            <a:ext cx="9296957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Team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itle Text Box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194557" y="649749"/>
            <a:ext cx="51054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chemeClr val="bg1"/>
                </a:solidFill>
                <a:latin typeface="Lato Black" panose="020F0A02020204030203" pitchFamily="34" charset="0"/>
              </a:rPr>
              <a:t>MEET THE TEAM</a:t>
            </a:r>
            <a:endParaRPr lang="en-US" sz="44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3" name="Noah Hardy">
            <a:extLst>
              <a:ext uri="{FF2B5EF4-FFF2-40B4-BE49-F238E27FC236}">
                <a16:creationId xmlns:a16="http://schemas.microsoft.com/office/drawing/2014/main" id="{214D4531-4A23-41A0-B7F6-07E1CB01DDA8}"/>
              </a:ext>
            </a:extLst>
          </p:cNvPr>
          <p:cNvSpPr/>
          <p:nvPr/>
        </p:nvSpPr>
        <p:spPr>
          <a:xfrm>
            <a:off x="791657" y="2421246"/>
            <a:ext cx="2623457" cy="2623457"/>
          </a:xfrm>
          <a:prstGeom prst="ellipse">
            <a:avLst/>
          </a:prstGeom>
          <a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/>
            </a:solidFill>
          </a:ln>
          <a:effectLst>
            <a:glow rad="139700">
              <a:srgbClr val="385723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Lucy Saunders">
            <a:extLst>
              <a:ext uri="{FF2B5EF4-FFF2-40B4-BE49-F238E27FC236}">
                <a16:creationId xmlns:a16="http://schemas.microsoft.com/office/drawing/2014/main" id="{CB8CC805-6232-4CE6-8B17-CF4A6DB914F6}"/>
              </a:ext>
            </a:extLst>
          </p:cNvPr>
          <p:cNvSpPr/>
          <p:nvPr/>
        </p:nvSpPr>
        <p:spPr>
          <a:xfrm>
            <a:off x="4784272" y="2421246"/>
            <a:ext cx="2623457" cy="2623457"/>
          </a:xfrm>
          <a:prstGeom prst="ellipse">
            <a:avLst/>
          </a:prstGeom>
          <a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/>
            </a:solidFill>
          </a:ln>
          <a:effectLst>
            <a:glow rad="139700">
              <a:srgbClr val="385723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ijah Bloom">
            <a:extLst>
              <a:ext uri="{FF2B5EF4-FFF2-40B4-BE49-F238E27FC236}">
                <a16:creationId xmlns:a16="http://schemas.microsoft.com/office/drawing/2014/main" id="{0CCDB56A-5A0A-4A86-9A2E-4315051F294B}"/>
              </a:ext>
            </a:extLst>
          </p:cNvPr>
          <p:cNvSpPr/>
          <p:nvPr/>
        </p:nvSpPr>
        <p:spPr>
          <a:xfrm>
            <a:off x="8776886" y="2421246"/>
            <a:ext cx="2623457" cy="2623457"/>
          </a:xfrm>
          <a:prstGeom prst="ellipse">
            <a:avLst/>
          </a:prstGeom>
          <a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/>
            </a:solidFill>
          </a:ln>
          <a:effectLst>
            <a:glow rad="139700">
              <a:srgbClr val="385723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Noah Hardy Info">
            <a:extLst>
              <a:ext uri="{FF2B5EF4-FFF2-40B4-BE49-F238E27FC236}">
                <a16:creationId xmlns:a16="http://schemas.microsoft.com/office/drawing/2014/main" id="{AF83D260-93DB-4C00-811E-7A7F5B9F77EC}"/>
              </a:ext>
            </a:extLst>
          </p:cNvPr>
          <p:cNvGrpSpPr/>
          <p:nvPr/>
        </p:nvGrpSpPr>
        <p:grpSpPr>
          <a:xfrm>
            <a:off x="1009840" y="5289460"/>
            <a:ext cx="2187087" cy="620218"/>
            <a:chOff x="1009840" y="5289460"/>
            <a:chExt cx="2187087" cy="620218"/>
          </a:xfrm>
        </p:grpSpPr>
        <p:sp>
          <p:nvSpPr>
            <p:cNvPr id="7" name="Noah Label">
              <a:extLst>
                <a:ext uri="{FF2B5EF4-FFF2-40B4-BE49-F238E27FC236}">
                  <a16:creationId xmlns:a16="http://schemas.microsoft.com/office/drawing/2014/main" id="{E326BD2B-0BAC-46EC-B378-29373F037C0D}"/>
                </a:ext>
              </a:extLst>
            </p:cNvPr>
            <p:cNvSpPr txBox="1"/>
            <p:nvPr/>
          </p:nvSpPr>
          <p:spPr>
            <a:xfrm>
              <a:off x="1394313" y="5289460"/>
              <a:ext cx="14181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  <a:latin typeface="Lato" panose="020F0502020204030203" pitchFamily="34" charset="0"/>
                </a:rPr>
                <a:t>Noah Hardy</a:t>
              </a:r>
              <a:endParaRPr lang="en-US" b="1" dirty="0">
                <a:solidFill>
                  <a:schemeClr val="bg1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17" name="Noah Job Title">
              <a:extLst>
                <a:ext uri="{FF2B5EF4-FFF2-40B4-BE49-F238E27FC236}">
                  <a16:creationId xmlns:a16="http://schemas.microsoft.com/office/drawing/2014/main" id="{EB9FF444-ABCF-4CD9-AAF8-258FB9DEA68D}"/>
                </a:ext>
              </a:extLst>
            </p:cNvPr>
            <p:cNvSpPr txBox="1"/>
            <p:nvPr/>
          </p:nvSpPr>
          <p:spPr>
            <a:xfrm>
              <a:off x="1009840" y="5601901"/>
              <a:ext cx="21870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Lato" panose="020F0502020204030203" pitchFamily="34" charset="0"/>
                </a:rPr>
                <a:t>Country Specialist</a:t>
              </a:r>
              <a:endParaRPr lang="en-US" sz="1400" dirty="0">
                <a:solidFill>
                  <a:schemeClr val="bg1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13" name="Lucy Saunders Info">
            <a:extLst>
              <a:ext uri="{FF2B5EF4-FFF2-40B4-BE49-F238E27FC236}">
                <a16:creationId xmlns:a16="http://schemas.microsoft.com/office/drawing/2014/main" id="{1AE3F35D-E44A-4167-8AD9-A7AF924FFDD9}"/>
              </a:ext>
            </a:extLst>
          </p:cNvPr>
          <p:cNvGrpSpPr/>
          <p:nvPr/>
        </p:nvGrpSpPr>
        <p:grpSpPr>
          <a:xfrm>
            <a:off x="4950512" y="5289460"/>
            <a:ext cx="2290974" cy="620218"/>
            <a:chOff x="4950512" y="5289460"/>
            <a:chExt cx="2290974" cy="620218"/>
          </a:xfrm>
        </p:grpSpPr>
        <p:sp>
          <p:nvSpPr>
            <p:cNvPr id="8" name="Lucy Label">
              <a:extLst>
                <a:ext uri="{FF2B5EF4-FFF2-40B4-BE49-F238E27FC236}">
                  <a16:creationId xmlns:a16="http://schemas.microsoft.com/office/drawing/2014/main" id="{C158FEBC-0D43-44BB-92EF-EA12FF7F69FF}"/>
                </a:ext>
              </a:extLst>
            </p:cNvPr>
            <p:cNvSpPr txBox="1"/>
            <p:nvPr/>
          </p:nvSpPr>
          <p:spPr>
            <a:xfrm>
              <a:off x="5222696" y="5289460"/>
              <a:ext cx="17466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b="1">
                  <a:solidFill>
                    <a:schemeClr val="bg1"/>
                  </a:solidFill>
                  <a:latin typeface="Lato" panose="020F0502020204030203" pitchFamily="34" charset="0"/>
                </a:defRPr>
              </a:lvl1pPr>
            </a:lstStyle>
            <a:p>
              <a:r>
                <a:rPr lang="en-GB" dirty="0"/>
                <a:t>Lucy Saunders</a:t>
              </a:r>
              <a:endParaRPr lang="en-US" dirty="0"/>
            </a:p>
          </p:txBody>
        </p:sp>
        <p:sp>
          <p:nvSpPr>
            <p:cNvPr id="18" name="Lucy Job Title">
              <a:extLst>
                <a:ext uri="{FF2B5EF4-FFF2-40B4-BE49-F238E27FC236}">
                  <a16:creationId xmlns:a16="http://schemas.microsoft.com/office/drawing/2014/main" id="{AFE4177A-47F2-4414-852D-84854CC72EC7}"/>
                </a:ext>
              </a:extLst>
            </p:cNvPr>
            <p:cNvSpPr txBox="1"/>
            <p:nvPr/>
          </p:nvSpPr>
          <p:spPr>
            <a:xfrm>
              <a:off x="4950512" y="5601901"/>
              <a:ext cx="22909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Lato" panose="020F0502020204030203" pitchFamily="34" charset="0"/>
                </a:rPr>
                <a:t>Head of Customer Service</a:t>
              </a:r>
              <a:endParaRPr lang="en-US" sz="1400" dirty="0">
                <a:solidFill>
                  <a:schemeClr val="bg1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14" name="Elijah Bloom Info">
            <a:extLst>
              <a:ext uri="{FF2B5EF4-FFF2-40B4-BE49-F238E27FC236}">
                <a16:creationId xmlns:a16="http://schemas.microsoft.com/office/drawing/2014/main" id="{2FDB41C5-22BA-4D3C-93ED-C6D8E0CEB4BE}"/>
              </a:ext>
            </a:extLst>
          </p:cNvPr>
          <p:cNvGrpSpPr/>
          <p:nvPr/>
        </p:nvGrpSpPr>
        <p:grpSpPr>
          <a:xfrm>
            <a:off x="8943126" y="5289460"/>
            <a:ext cx="2290974" cy="614089"/>
            <a:chOff x="8943126" y="5289460"/>
            <a:chExt cx="2290974" cy="614089"/>
          </a:xfrm>
        </p:grpSpPr>
        <p:sp>
          <p:nvSpPr>
            <p:cNvPr id="9" name="Elijah Label">
              <a:extLst>
                <a:ext uri="{FF2B5EF4-FFF2-40B4-BE49-F238E27FC236}">
                  <a16:creationId xmlns:a16="http://schemas.microsoft.com/office/drawing/2014/main" id="{0C043FB1-9D1D-4223-ACB5-E810550E5D66}"/>
                </a:ext>
              </a:extLst>
            </p:cNvPr>
            <p:cNvSpPr txBox="1"/>
            <p:nvPr/>
          </p:nvSpPr>
          <p:spPr>
            <a:xfrm>
              <a:off x="9310285" y="5289460"/>
              <a:ext cx="1556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b="1">
                  <a:solidFill>
                    <a:schemeClr val="bg1"/>
                  </a:solidFill>
                  <a:latin typeface="Lato" panose="020F0502020204030203" pitchFamily="34" charset="0"/>
                </a:defRPr>
              </a:lvl1pPr>
            </a:lstStyle>
            <a:p>
              <a:r>
                <a:rPr lang="en-GB" dirty="0"/>
                <a:t>Elijah Bloom</a:t>
              </a:r>
              <a:endParaRPr lang="en-US" dirty="0"/>
            </a:p>
          </p:txBody>
        </p:sp>
        <p:sp>
          <p:nvSpPr>
            <p:cNvPr id="19" name="Elijah Job Title">
              <a:extLst>
                <a:ext uri="{FF2B5EF4-FFF2-40B4-BE49-F238E27FC236}">
                  <a16:creationId xmlns:a16="http://schemas.microsoft.com/office/drawing/2014/main" id="{407311EB-9AD2-4F27-AF69-25FE695E9DAA}"/>
                </a:ext>
              </a:extLst>
            </p:cNvPr>
            <p:cNvSpPr txBox="1"/>
            <p:nvPr/>
          </p:nvSpPr>
          <p:spPr>
            <a:xfrm>
              <a:off x="8943126" y="5595772"/>
              <a:ext cx="22909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Lato" panose="020F0502020204030203" pitchFamily="34" charset="0"/>
                </a:rPr>
                <a:t>Product Manager</a:t>
              </a:r>
              <a:endParaRPr lang="en-US" sz="1400" dirty="0">
                <a:solidFill>
                  <a:schemeClr val="bg1"/>
                </a:solidFill>
                <a:latin typeface="Lato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6330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0A841-77B5-4C83-8C44-22C9C6F3D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Slide 3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6ADDFB-3CF1-40FD-AA8E-A362653B90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167257" cy="4503283"/>
          </a:xfrm>
        </p:spPr>
        <p:txBody>
          <a:bodyPr>
            <a:normAutofit/>
          </a:bodyPr>
          <a:lstStyle/>
          <a:p>
            <a:pPr marL="0" indent="-457200" algn="just">
              <a:spcBef>
                <a:spcPts val="500"/>
              </a:spcBef>
              <a:buClr>
                <a:schemeClr val="accent2"/>
              </a:buClr>
              <a:buSzPct val="100000"/>
              <a:buNone/>
            </a:pPr>
            <a:r>
              <a:rPr lang="en-GB" sz="2400" dirty="0">
                <a:latin typeface="Lato" panose="020F0502020204030203" pitchFamily="34" charset="0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marL="0" indent="-457200" algn="just">
              <a:spcBef>
                <a:spcPts val="500"/>
              </a:spcBef>
              <a:buClr>
                <a:schemeClr val="accent2"/>
              </a:buClr>
              <a:buSzPct val="100000"/>
              <a:buNone/>
            </a:pPr>
            <a:endParaRPr lang="en-GB" sz="2400" dirty="0">
              <a:latin typeface="Lato" panose="020F0502020204030203" pitchFamily="34" charset="0"/>
            </a:endParaRPr>
          </a:p>
          <a:p>
            <a:pPr marL="0" indent="-457200" algn="just">
              <a:spcBef>
                <a:spcPts val="500"/>
              </a:spcBef>
              <a:buClr>
                <a:schemeClr val="accent2"/>
              </a:buClr>
              <a:buSzPct val="100000"/>
              <a:buNone/>
            </a:pPr>
            <a:r>
              <a:rPr lang="en-GB" sz="2400" dirty="0">
                <a:latin typeface="Lato" panose="020F0502020204030203" pitchFamily="34" charset="0"/>
              </a:rPr>
              <a:t>Nunc viverra imperdiet enim. Fusce est. Vivamus a tellus.</a:t>
            </a:r>
          </a:p>
          <a:p>
            <a:pPr marL="0" indent="-457200" algn="just">
              <a:buClr>
                <a:schemeClr val="accent2"/>
              </a:buClr>
              <a:buSzPct val="100000"/>
              <a:buNone/>
            </a:pPr>
            <a:endParaRPr lang="en-GB" sz="2400" dirty="0">
              <a:latin typeface="Lato" panose="020F0502020204030203" pitchFamily="34" charset="0"/>
            </a:endParaRPr>
          </a:p>
          <a:p>
            <a:pPr marL="0" indent="-457200" algn="just">
              <a:buClr>
                <a:schemeClr val="accent2"/>
              </a:buClr>
              <a:buSzPct val="100000"/>
              <a:buNone/>
            </a:pPr>
            <a:r>
              <a:rPr lang="en-GB" sz="2400" dirty="0">
                <a:latin typeface="Lato" panose="020F0502020204030203" pitchFamily="34" charset="0"/>
              </a:rPr>
              <a:t>Pellentesque habitant morbi tristique senectus et netus et malesuada fames ac turpis egestas. Proin pharetra nonummy pede. Mauris et orci.</a:t>
            </a:r>
          </a:p>
          <a:p>
            <a:pPr marL="0" indent="-457200" algn="just">
              <a:buClr>
                <a:schemeClr val="accent2"/>
              </a:buClr>
              <a:buSzPct val="100000"/>
              <a:buNone/>
            </a:pPr>
            <a:endParaRPr lang="en-US" sz="24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287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5">
              <a:lumMod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6556</TotalTime>
  <Words>99</Words>
  <Application>Microsoft Office PowerPoint</Application>
  <PresentationFormat>Widescreen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Kunstler Script</vt:lpstr>
      <vt:lpstr>Lato</vt:lpstr>
      <vt:lpstr>Lato Black</vt:lpstr>
      <vt:lpstr>Office Theme</vt:lpstr>
      <vt:lpstr>PowerPoint Presentation</vt:lpstr>
      <vt:lpstr>PowerPoint Presentation</vt:lpstr>
      <vt:lpstr>Slide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56</cp:revision>
  <dcterms:created xsi:type="dcterms:W3CDTF">2022-03-15T22:34:37Z</dcterms:created>
  <dcterms:modified xsi:type="dcterms:W3CDTF">2022-03-20T17:35:09Z</dcterms:modified>
</cp:coreProperties>
</file>