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869" y="3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43" r="21733" b="1492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1065850" y="305068"/>
            <a:ext cx="929695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Team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141513" y="970258"/>
            <a:ext cx="5105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Lato Black" panose="020F0A02020204030203" pitchFamily="34" charset="0"/>
              </a:rPr>
              <a:t>MEET THE TEAM</a:t>
            </a:r>
            <a:endParaRPr lang="en-US" sz="44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330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12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22</cp:revision>
  <dcterms:created xsi:type="dcterms:W3CDTF">2022-03-15T22:34:37Z</dcterms:created>
  <dcterms:modified xsi:type="dcterms:W3CDTF">2022-03-16T13:42:09Z</dcterms:modified>
</cp:coreProperties>
</file>