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2A22"/>
    <a:srgbClr val="546D42"/>
    <a:srgbClr val="7A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869" y="34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3F3AC-8B96-48FD-B2AB-4993AF3C16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E4D733-DEC4-4791-B4B6-B12376D85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4D6F6-C175-4328-B700-F3ED1F647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D2C1A-598F-4C68-B87C-28100E483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220C1-E52B-4F92-B424-13D035398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3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4DE89-DA4D-44A6-9D20-DE9916F2E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1B6E11-EB58-4008-8B01-C44C7C3F03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63926-7773-422F-80DA-A30D2EA8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6B20B-2ACB-42D2-9537-DE361C5B3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41A8A-B776-4F9D-9A90-D5BA98C79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3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6577AE-2499-4A1D-AEEC-FBBDC602A1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8BE7ED-8F34-4E67-A04A-9D2BD2E8B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7FD25-CBBF-476A-AD86-51430F704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0D786-240F-4E01-B3E6-0C51583CC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40976-183A-4AE7-AC93-2535F8052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0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354CD-9810-4514-B249-E7ED4C1A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ADC5B-B778-4AF3-BE5D-A3B21B988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201DE-11B0-4AB6-91AB-6EADDE126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4C38C-8158-41A4-A5C9-9EAC34B0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C5E75-1A52-418B-8C08-192C3FCB5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7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4D93-A4F5-4B77-979B-3F84F7030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1A13E-8113-4489-955D-27479EDFC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CAEEE-78A4-4D50-8C2A-E678FD7EB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E0DF2-AC34-4D09-9787-C09C1BBC6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0E01D-0A91-4A5F-B2B5-58E5A08A5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69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6C96B-3309-428C-9EC0-E1D48A66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7CFE6-5ED5-42F4-884A-F86A3184E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6A940B-79BB-4D7A-B7CE-30F9CA8B8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EF565-A4F7-46FB-A5B7-11B427CAC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2FAEE-82D6-4BAA-8E2C-44F09B71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9DC9B-61E2-491F-B7EE-729A02171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79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677CA-7388-4C0A-9201-D770AE7B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B0D832-C4BA-40D6-A6A8-13752C864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7A974-F23F-4FCB-B902-EF34C3001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735F9-C39D-4824-8AA1-89F2A6BF61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B48C61-AD5F-4D29-A2DE-7FDD9429BB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2A81B5-A870-4771-8693-8B552272B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C31A7F-D385-4176-B882-948171B51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599338-CCF4-4E62-85A9-631A05DF9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87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E8585-64B2-476C-9993-BA743BE2A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A7C20C-9DF8-476D-B5E0-5E38AD00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841F1-EA19-446B-BA0A-E1C88657E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75FCC-0582-4FA0-B41A-83252F53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4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2E790E-AD3C-4AEA-9B6F-7E42EC913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E38F6-49C9-4803-8311-1748B6E56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DF75B8-E5B6-4B96-8ED2-B322A31AD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0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039F3-3803-4005-9E97-C4193829E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54157-BA2D-4B57-8435-3B1920CA0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C25AA-B3F4-42F2-A577-EA99A47A54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FA222-3721-404C-B4EF-1694B37D2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C96EF-389B-4FE1-8B22-96DF246D7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60543C-0FFA-489E-AE9A-840EBC68C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3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9EA94-1751-42A0-A3FE-E649F1B84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8F8CDD-D9D5-46DE-A619-2C7F5C0A07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32A5E7-B8AD-42A1-930C-FFF990409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49311A-ADF7-4C66-8F77-40B8F9217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EC60B-DF04-4B5B-8789-15ADF025B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578278-E41D-48D6-900D-FFEB7A913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3DA3D2-B77C-4F33-88CE-6384D4A6D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1BE98C-7032-49CB-A926-34DCB7B4E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BA98B-3217-45AF-A744-8D1A973D37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240F3-4CAE-45F7-A6B3-49119BFF3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C766E-377B-4444-83A3-7B2047F89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95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" b="139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3"/>
            <a:srcRect/>
            <a:stretch>
              <a:fillRect l="-25059" t="-24533" r="-21731" b="-2225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-174728" y="305068"/>
            <a:ext cx="1193938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Explore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-1" y="25492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Lato Black" panose="020F0A02020204030203" pitchFamily="34" charset="0"/>
              </a:rPr>
              <a:t>SECRET ADVENTURES</a:t>
            </a:r>
            <a:endParaRPr lang="en-US" sz="60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29" name="Subtitle Text Box">
            <a:extLst>
              <a:ext uri="{FF2B5EF4-FFF2-40B4-BE49-F238E27FC236}">
                <a16:creationId xmlns:a16="http://schemas.microsoft.com/office/drawing/2014/main" id="{CCFECF8E-DD65-4295-825E-840FB653D73E}"/>
              </a:ext>
            </a:extLst>
          </p:cNvPr>
          <p:cNvSpPr txBox="1"/>
          <p:nvPr/>
        </p:nvSpPr>
        <p:spPr>
          <a:xfrm>
            <a:off x="0" y="3486722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</a:rPr>
              <a:t>TAILOR-MADE TRIPS FOR ADVENTUROUS SOULS</a:t>
            </a:r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85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3" r="21733" b="149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3"/>
            <a:srcRect/>
            <a:stretch>
              <a:fillRect l="-25059" t="-24533" r="-21731" b="-2225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1065850" y="305068"/>
            <a:ext cx="929695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Team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141513" y="970258"/>
            <a:ext cx="5105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MEET THE TEAM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Noah Hardy">
            <a:extLst>
              <a:ext uri="{FF2B5EF4-FFF2-40B4-BE49-F238E27FC236}">
                <a16:creationId xmlns:a16="http://schemas.microsoft.com/office/drawing/2014/main" id="{214D4531-4A23-41A0-B7F6-07E1CB01DDA8}"/>
              </a:ext>
            </a:extLst>
          </p:cNvPr>
          <p:cNvSpPr/>
          <p:nvPr/>
        </p:nvSpPr>
        <p:spPr>
          <a:xfrm>
            <a:off x="791657" y="2421246"/>
            <a:ext cx="2623457" cy="2623457"/>
          </a:xfrm>
          <a:prstGeom prst="ellipse">
            <a:avLst/>
          </a:prstGeom>
          <a:blipFill>
            <a:blip r:embed="rId4"/>
            <a:srcRect/>
            <a:stretch>
              <a:fillRect l="-24782" t="-12624" r="-28734" b="-117628"/>
            </a:stretch>
          </a:blip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ucy Saunders">
            <a:extLst>
              <a:ext uri="{FF2B5EF4-FFF2-40B4-BE49-F238E27FC236}">
                <a16:creationId xmlns:a16="http://schemas.microsoft.com/office/drawing/2014/main" id="{CB8CC805-6232-4CE6-8B17-CF4A6DB914F6}"/>
              </a:ext>
            </a:extLst>
          </p:cNvPr>
          <p:cNvSpPr/>
          <p:nvPr/>
        </p:nvSpPr>
        <p:spPr>
          <a:xfrm>
            <a:off x="4784272" y="2421246"/>
            <a:ext cx="2623457" cy="2623457"/>
          </a:xfrm>
          <a:prstGeom prst="ellipse">
            <a:avLst/>
          </a:prstGeom>
          <a:blipFill>
            <a:blip r:embed="rId5"/>
            <a:srcRect/>
            <a:stretch>
              <a:fillRect l="-142957" t="-56012" r="-82715" b="-61070"/>
            </a:stretch>
          </a:blipFill>
          <a:ln w="63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ijah Bloom">
            <a:extLst>
              <a:ext uri="{FF2B5EF4-FFF2-40B4-BE49-F238E27FC236}">
                <a16:creationId xmlns:a16="http://schemas.microsoft.com/office/drawing/2014/main" id="{0CCDB56A-5A0A-4A86-9A2E-4315051F294B}"/>
              </a:ext>
            </a:extLst>
          </p:cNvPr>
          <p:cNvSpPr/>
          <p:nvPr/>
        </p:nvSpPr>
        <p:spPr>
          <a:xfrm>
            <a:off x="8776886" y="2421246"/>
            <a:ext cx="2623457" cy="2623457"/>
          </a:xfrm>
          <a:prstGeom prst="ellipse">
            <a:avLst/>
          </a:prstGeom>
          <a:blipFill>
            <a:blip r:embed="rId6"/>
            <a:srcRect/>
            <a:stretch>
              <a:fillRect l="-23937" t="-22428" r="-82365" b="-15108"/>
            </a:stretch>
          </a:blipFill>
          <a:ln w="63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30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>
          <a:solidFill>
            <a:schemeClr val="accent5">
              <a:lumMod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12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Kunstler Script</vt:lpstr>
      <vt:lpstr>Lato</vt:lpstr>
      <vt:lpstr>Lato Black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 Ashby</dc:creator>
  <cp:lastModifiedBy>Deb Ashby</cp:lastModifiedBy>
  <cp:revision>24</cp:revision>
  <dcterms:created xsi:type="dcterms:W3CDTF">2022-03-15T22:34:37Z</dcterms:created>
  <dcterms:modified xsi:type="dcterms:W3CDTF">2022-03-16T13:58:32Z</dcterms:modified>
</cp:coreProperties>
</file>