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723"/>
    <a:srgbClr val="102A22"/>
    <a:srgbClr val="546D42"/>
    <a:srgbClr val="7A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869" y="3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3" r="21733" b="149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649749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4"/>
            <a:srcRect/>
            <a:stretch>
              <a:fillRect l="-24782" t="-12624" r="-28734" b="-11762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5"/>
            <a:srcRect/>
            <a:stretch>
              <a:fillRect l="-142957" t="-56012" r="-82715" b="-61070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6"/>
            <a:srcRect/>
            <a:stretch>
              <a:fillRect l="-23937" t="-22428" r="-82365" b="-1510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Noah Hardy Info">
            <a:extLst>
              <a:ext uri="{FF2B5EF4-FFF2-40B4-BE49-F238E27FC236}">
                <a16:creationId xmlns:a16="http://schemas.microsoft.com/office/drawing/2014/main" id="{AF83D260-93DB-4C00-811E-7A7F5B9F77EC}"/>
              </a:ext>
            </a:extLst>
          </p:cNvPr>
          <p:cNvGrpSpPr/>
          <p:nvPr/>
        </p:nvGrpSpPr>
        <p:grpSpPr>
          <a:xfrm>
            <a:off x="1009840" y="5289460"/>
            <a:ext cx="2187087" cy="620218"/>
            <a:chOff x="1009840" y="5289460"/>
            <a:chExt cx="2187087" cy="620218"/>
          </a:xfrm>
        </p:grpSpPr>
        <p:sp>
          <p:nvSpPr>
            <p:cNvPr id="7" name="Noah Label">
              <a:extLst>
                <a:ext uri="{FF2B5EF4-FFF2-40B4-BE49-F238E27FC236}">
                  <a16:creationId xmlns:a16="http://schemas.microsoft.com/office/drawing/2014/main" id="{E326BD2B-0BAC-46EC-B378-29373F037C0D}"/>
                </a:ext>
              </a:extLst>
            </p:cNvPr>
            <p:cNvSpPr txBox="1"/>
            <p:nvPr/>
          </p:nvSpPr>
          <p:spPr>
            <a:xfrm>
              <a:off x="1394313" y="5289460"/>
              <a:ext cx="1418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Noah Hardy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7" name="Noah Job Title">
              <a:extLst>
                <a:ext uri="{FF2B5EF4-FFF2-40B4-BE49-F238E27FC236}">
                  <a16:creationId xmlns:a16="http://schemas.microsoft.com/office/drawing/2014/main" id="{EB9FF444-ABCF-4CD9-AAF8-258FB9DEA68D}"/>
                </a:ext>
              </a:extLst>
            </p:cNvPr>
            <p:cNvSpPr txBox="1"/>
            <p:nvPr/>
          </p:nvSpPr>
          <p:spPr>
            <a:xfrm>
              <a:off x="1009840" y="5601901"/>
              <a:ext cx="21870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Country Specialist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Lucy Saunders Info">
            <a:extLst>
              <a:ext uri="{FF2B5EF4-FFF2-40B4-BE49-F238E27FC236}">
                <a16:creationId xmlns:a16="http://schemas.microsoft.com/office/drawing/2014/main" id="{1AE3F35D-E44A-4167-8AD9-A7AF924FFDD9}"/>
              </a:ext>
            </a:extLst>
          </p:cNvPr>
          <p:cNvGrpSpPr/>
          <p:nvPr/>
        </p:nvGrpSpPr>
        <p:grpSpPr>
          <a:xfrm>
            <a:off x="4950512" y="5289460"/>
            <a:ext cx="2290974" cy="620218"/>
            <a:chOff x="4950512" y="5289460"/>
            <a:chExt cx="2290974" cy="620218"/>
          </a:xfrm>
        </p:grpSpPr>
        <p:sp>
          <p:nvSpPr>
            <p:cNvPr id="8" name="Lucy Label">
              <a:extLst>
                <a:ext uri="{FF2B5EF4-FFF2-40B4-BE49-F238E27FC236}">
                  <a16:creationId xmlns:a16="http://schemas.microsoft.com/office/drawing/2014/main" id="{C158FEBC-0D43-44BB-92EF-EA12FF7F69FF}"/>
                </a:ext>
              </a:extLst>
            </p:cNvPr>
            <p:cNvSpPr txBox="1"/>
            <p:nvPr/>
          </p:nvSpPr>
          <p:spPr>
            <a:xfrm>
              <a:off x="5222696" y="5289460"/>
              <a:ext cx="1746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Lucy Saunders</a:t>
              </a:r>
              <a:endParaRPr lang="en-US" dirty="0"/>
            </a:p>
          </p:txBody>
        </p:sp>
        <p:sp>
          <p:nvSpPr>
            <p:cNvPr id="18" name="Lucy Job Title">
              <a:extLst>
                <a:ext uri="{FF2B5EF4-FFF2-40B4-BE49-F238E27FC236}">
                  <a16:creationId xmlns:a16="http://schemas.microsoft.com/office/drawing/2014/main" id="{AFE4177A-47F2-4414-852D-84854CC72EC7}"/>
                </a:ext>
              </a:extLst>
            </p:cNvPr>
            <p:cNvSpPr txBox="1"/>
            <p:nvPr/>
          </p:nvSpPr>
          <p:spPr>
            <a:xfrm>
              <a:off x="4950512" y="5601901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Head of Customer Service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Elijah Bloom Info">
            <a:extLst>
              <a:ext uri="{FF2B5EF4-FFF2-40B4-BE49-F238E27FC236}">
                <a16:creationId xmlns:a16="http://schemas.microsoft.com/office/drawing/2014/main" id="{2FDB41C5-22BA-4D3C-93ED-C6D8E0CEB4BE}"/>
              </a:ext>
            </a:extLst>
          </p:cNvPr>
          <p:cNvGrpSpPr/>
          <p:nvPr/>
        </p:nvGrpSpPr>
        <p:grpSpPr>
          <a:xfrm>
            <a:off x="8943126" y="5289460"/>
            <a:ext cx="2290974" cy="614089"/>
            <a:chOff x="8943126" y="5289460"/>
            <a:chExt cx="2290974" cy="614089"/>
          </a:xfrm>
        </p:grpSpPr>
        <p:sp>
          <p:nvSpPr>
            <p:cNvPr id="9" name="Elijah Label">
              <a:extLst>
                <a:ext uri="{FF2B5EF4-FFF2-40B4-BE49-F238E27FC236}">
                  <a16:creationId xmlns:a16="http://schemas.microsoft.com/office/drawing/2014/main" id="{0C043FB1-9D1D-4223-ACB5-E810550E5D66}"/>
                </a:ext>
              </a:extLst>
            </p:cNvPr>
            <p:cNvSpPr txBox="1"/>
            <p:nvPr/>
          </p:nvSpPr>
          <p:spPr>
            <a:xfrm>
              <a:off x="9310285" y="5289460"/>
              <a:ext cx="1556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Elijah Bloom</a:t>
              </a:r>
              <a:endParaRPr lang="en-US" dirty="0"/>
            </a:p>
          </p:txBody>
        </p:sp>
        <p:sp>
          <p:nvSpPr>
            <p:cNvPr id="19" name="Elijah Job Title">
              <a:extLst>
                <a:ext uri="{FF2B5EF4-FFF2-40B4-BE49-F238E27FC236}">
                  <a16:creationId xmlns:a16="http://schemas.microsoft.com/office/drawing/2014/main" id="{407311EB-9AD2-4F27-AF69-25FE695E9DAA}"/>
                </a:ext>
              </a:extLst>
            </p:cNvPr>
            <p:cNvSpPr txBox="1"/>
            <p:nvPr/>
          </p:nvSpPr>
          <p:spPr>
            <a:xfrm>
              <a:off x="8943126" y="5595772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Product Manager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26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Kunstler Script</vt:lpstr>
      <vt:lpstr>Lato</vt:lpstr>
      <vt:lpstr>Lato Black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29</cp:revision>
  <dcterms:created xsi:type="dcterms:W3CDTF">2022-03-15T22:34:37Z</dcterms:created>
  <dcterms:modified xsi:type="dcterms:W3CDTF">2022-03-16T16:59:17Z</dcterms:modified>
</cp:coreProperties>
</file>