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2A22"/>
    <a:srgbClr val="546D42"/>
    <a:srgbClr val="7A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869" y="3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-1" y="25492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SECRET ADVENTURES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0" y="3486722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TAILOR-MADE TRIPS FOR ADVENTUROUS SOULS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3" r="21733" b="149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41513" y="970258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791657" y="2421246"/>
            <a:ext cx="2623457" cy="2623457"/>
          </a:xfrm>
          <a:prstGeom prst="ellipse">
            <a:avLst/>
          </a:prstGeom>
          <a:blipFill>
            <a:blip r:embed="rId4"/>
            <a:srcRect/>
            <a:stretch>
              <a:fillRect l="-24782" t="-12624" r="-28734" b="-117628"/>
            </a:stretch>
          </a:blip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4784272" y="2421246"/>
            <a:ext cx="2623457" cy="2623457"/>
          </a:xfrm>
          <a:prstGeom prst="ellipse">
            <a:avLst/>
          </a:prstGeom>
          <a:blipFill>
            <a:blip r:embed="rId5"/>
            <a:srcRect/>
            <a:stretch>
              <a:fillRect l="-142957" t="-56012" r="-82715" b="-61070"/>
            </a:stretch>
          </a:blipFill>
          <a:ln w="63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8776886" y="2421246"/>
            <a:ext cx="2623457" cy="2623457"/>
          </a:xfrm>
          <a:prstGeom prst="ellipse">
            <a:avLst/>
          </a:prstGeom>
          <a:blipFill>
            <a:blip r:embed="rId6"/>
            <a:srcRect/>
            <a:stretch>
              <a:fillRect l="-23937" t="-22428" r="-82365" b="-15108"/>
            </a:stretch>
          </a:blipFill>
          <a:ln w="63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3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12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Kunstler Script</vt:lpstr>
      <vt:lpstr>Lato</vt:lpstr>
      <vt:lpstr>Lato Black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24</cp:revision>
  <dcterms:created xsi:type="dcterms:W3CDTF">2022-03-15T22:34:37Z</dcterms:created>
  <dcterms:modified xsi:type="dcterms:W3CDTF">2022-03-16T13:58:19Z</dcterms:modified>
</cp:coreProperties>
</file>