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35DA1018-F785-401A-9E98-2DBF21D5A3BA}"/>
              </a:ext>
            </a:extLst>
          </p:cNvPr>
          <p:cNvSpPr/>
          <p:nvPr/>
        </p:nvSpPr>
        <p:spPr>
          <a:xfrm>
            <a:off x="0" y="96980"/>
            <a:ext cx="12192000" cy="840510"/>
          </a:xfrm>
          <a:custGeom>
            <a:avLst/>
            <a:gdLst>
              <a:gd name="connsiteX0" fmla="*/ 6096000 w 12192000"/>
              <a:gd name="connsiteY0" fmla="*/ 0 h 840510"/>
              <a:gd name="connsiteX1" fmla="*/ 6483230 w 12192000"/>
              <a:gd name="connsiteY1" fmla="*/ 256673 h 840510"/>
              <a:gd name="connsiteX2" fmla="*/ 6486419 w 12192000"/>
              <a:gd name="connsiteY2" fmla="*/ 272473 h 840510"/>
              <a:gd name="connsiteX3" fmla="*/ 12192000 w 12192000"/>
              <a:gd name="connsiteY3" fmla="*/ 272473 h 840510"/>
              <a:gd name="connsiteX4" fmla="*/ 12192000 w 12192000"/>
              <a:gd name="connsiteY4" fmla="*/ 568037 h 840510"/>
              <a:gd name="connsiteX5" fmla="*/ 6486419 w 12192000"/>
              <a:gd name="connsiteY5" fmla="*/ 568037 h 840510"/>
              <a:gd name="connsiteX6" fmla="*/ 6483230 w 12192000"/>
              <a:gd name="connsiteY6" fmla="*/ 583837 h 840510"/>
              <a:gd name="connsiteX7" fmla="*/ 6096000 w 12192000"/>
              <a:gd name="connsiteY7" fmla="*/ 840510 h 840510"/>
              <a:gd name="connsiteX8" fmla="*/ 5708771 w 12192000"/>
              <a:gd name="connsiteY8" fmla="*/ 583837 h 840510"/>
              <a:gd name="connsiteX9" fmla="*/ 5705581 w 12192000"/>
              <a:gd name="connsiteY9" fmla="*/ 568037 h 840510"/>
              <a:gd name="connsiteX10" fmla="*/ 0 w 12192000"/>
              <a:gd name="connsiteY10" fmla="*/ 568037 h 840510"/>
              <a:gd name="connsiteX11" fmla="*/ 0 w 12192000"/>
              <a:gd name="connsiteY11" fmla="*/ 272473 h 840510"/>
              <a:gd name="connsiteX12" fmla="*/ 5705581 w 12192000"/>
              <a:gd name="connsiteY12" fmla="*/ 272473 h 840510"/>
              <a:gd name="connsiteX13" fmla="*/ 5708771 w 12192000"/>
              <a:gd name="connsiteY13" fmla="*/ 256673 h 840510"/>
              <a:gd name="connsiteX14" fmla="*/ 6096000 w 12192000"/>
              <a:gd name="connsiteY14" fmla="*/ 0 h 840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2192000" h="840510">
                <a:moveTo>
                  <a:pt x="6096000" y="0"/>
                </a:moveTo>
                <a:cubicBezTo>
                  <a:pt x="6270075" y="0"/>
                  <a:pt x="6419431" y="105837"/>
                  <a:pt x="6483230" y="256673"/>
                </a:cubicBezTo>
                <a:lnTo>
                  <a:pt x="6486419" y="272473"/>
                </a:lnTo>
                <a:lnTo>
                  <a:pt x="12192000" y="272473"/>
                </a:lnTo>
                <a:lnTo>
                  <a:pt x="12192000" y="568037"/>
                </a:lnTo>
                <a:lnTo>
                  <a:pt x="6486419" y="568037"/>
                </a:lnTo>
                <a:lnTo>
                  <a:pt x="6483230" y="583837"/>
                </a:lnTo>
                <a:cubicBezTo>
                  <a:pt x="6419431" y="734673"/>
                  <a:pt x="6270075" y="840510"/>
                  <a:pt x="6096000" y="840510"/>
                </a:cubicBezTo>
                <a:cubicBezTo>
                  <a:pt x="5921925" y="840510"/>
                  <a:pt x="5772569" y="734673"/>
                  <a:pt x="5708771" y="583837"/>
                </a:cubicBezTo>
                <a:lnTo>
                  <a:pt x="5705581" y="568037"/>
                </a:lnTo>
                <a:lnTo>
                  <a:pt x="0" y="568037"/>
                </a:lnTo>
                <a:lnTo>
                  <a:pt x="0" y="272473"/>
                </a:lnTo>
                <a:lnTo>
                  <a:pt x="5705581" y="272473"/>
                </a:lnTo>
                <a:lnTo>
                  <a:pt x="5708771" y="256673"/>
                </a:lnTo>
                <a:cubicBezTo>
                  <a:pt x="5772569" y="105837"/>
                  <a:pt x="5921925" y="0"/>
                  <a:pt x="6096000" y="0"/>
                </a:cubicBezTo>
                <a:close/>
              </a:path>
            </a:pathLst>
          </a:custGeom>
          <a:solidFill>
            <a:schemeClr val="accent6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0D75315B-C971-4BE9-BAFC-126619023FBA}"/>
              </a:ext>
            </a:extLst>
          </p:cNvPr>
          <p:cNvSpPr/>
          <p:nvPr/>
        </p:nvSpPr>
        <p:spPr>
          <a:xfrm>
            <a:off x="5714329" y="134079"/>
            <a:ext cx="763341" cy="763341"/>
          </a:xfrm>
          <a:prstGeom prst="ellipse">
            <a:avLst/>
          </a:prstGeom>
          <a:blipFill>
            <a:blip r:embed="rId3"/>
            <a:srcRect/>
            <a:stretch>
              <a:fillRect l="-25059" t="-24533" r="-21731" b="-22257"/>
            </a:stretch>
          </a:blip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784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10</cp:revision>
  <dcterms:created xsi:type="dcterms:W3CDTF">2022-03-15T22:34:37Z</dcterms:created>
  <dcterms:modified xsi:type="dcterms:W3CDTF">2022-03-16T11:40:48Z</dcterms:modified>
</cp:coreProperties>
</file>