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3F3AC-8B96-48FD-B2AB-4993AF3C16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E4D733-DEC4-4791-B4B6-B12376D85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4D6F6-C175-4328-B700-F3ED1F647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D2C1A-598F-4C68-B87C-28100E483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9220C1-E52B-4F92-B424-13D035398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432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4DE89-DA4D-44A6-9D20-DE9916F2E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1B6E11-EB58-4008-8B01-C44C7C3F03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63926-7773-422F-80DA-A30D2EA88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36B20B-2ACB-42D2-9537-DE361C5B3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C41A8A-B776-4F9D-9A90-D5BA98C79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93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6577AE-2499-4A1D-AEEC-FBBDC602A1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8BE7ED-8F34-4E67-A04A-9D2BD2E8B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7FD25-CBBF-476A-AD86-51430F704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00D786-240F-4E01-B3E6-0C51583CC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40976-183A-4AE7-AC93-2535F8052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804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354CD-9810-4514-B249-E7ED4C1A9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ADC5B-B778-4AF3-BE5D-A3B21B988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F201DE-11B0-4AB6-91AB-6EADDE126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F4C38C-8158-41A4-A5C9-9EAC34B09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C5E75-1A52-418B-8C08-192C3FCB5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277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4D93-A4F5-4B77-979B-3F84F7030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F1A13E-8113-4489-955D-27479EDFC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7CAEEE-78A4-4D50-8C2A-E678FD7EB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E0DF2-AC34-4D09-9787-C09C1BBC6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F0E01D-0A91-4A5F-B2B5-58E5A08A5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69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6C96B-3309-428C-9EC0-E1D48A66A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7CFE6-5ED5-42F4-884A-F86A3184EC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6A940B-79BB-4D7A-B7CE-30F9CA8B8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5EF565-A4F7-46FB-A5B7-11B427CAC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12FAEE-82D6-4BAA-8E2C-44F09B713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49DC9B-61E2-491F-B7EE-729A02171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979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677CA-7388-4C0A-9201-D770AE7B4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B0D832-C4BA-40D6-A6A8-13752C864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97A974-F23F-4FCB-B902-EF34C3001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4735F9-C39D-4824-8AA1-89F2A6BF61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B48C61-AD5F-4D29-A2DE-7FDD9429BB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2A81B5-A870-4771-8693-8B552272B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C31A7F-D385-4176-B882-948171B51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599338-CCF4-4E62-85A9-631A05DF9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873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E8585-64B2-476C-9993-BA743BE2A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A7C20C-9DF8-476D-B5E0-5E38AD008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841F1-EA19-446B-BA0A-E1C88657E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B75FCC-0582-4FA0-B41A-83252F53B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340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2E790E-AD3C-4AEA-9B6F-7E42EC913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3E38F6-49C9-4803-8311-1748B6E56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DF75B8-E5B6-4B96-8ED2-B322A31AD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60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039F3-3803-4005-9E97-C4193829E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054157-BA2D-4B57-8435-3B1920CA0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C25AA-B3F4-42F2-A577-EA99A47A54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1FA222-3721-404C-B4EF-1694B37D2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C96EF-389B-4FE1-8B22-96DF246D7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60543C-0FFA-489E-AE9A-840EBC68C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332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9EA94-1751-42A0-A3FE-E649F1B84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8F8CDD-D9D5-46DE-A619-2C7F5C0A07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32A5E7-B8AD-42A1-930C-FFF9904097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49311A-ADF7-4C66-8F77-40B8F9217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6EC60B-DF04-4B5B-8789-15ADF025B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578278-E41D-48D6-900D-FFEB7A913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03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3DA3D2-B77C-4F33-88CE-6384D4A6D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1BE98C-7032-49CB-A926-34DCB7B4E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BA98B-3217-45AF-A744-8D1A973D37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F240F3-4CAE-45F7-A6B3-49119BFF3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C766E-377B-4444-83A3-7B2047F893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955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" b="139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414F78B-A869-4318-8E88-E3C2C77D72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8" t="37278" r="27075" b="43679"/>
          <a:stretch>
            <a:fillRect/>
          </a:stretch>
        </p:blipFill>
        <p:spPr>
          <a:xfrm>
            <a:off x="3625211" y="2776016"/>
            <a:ext cx="4941577" cy="1305967"/>
          </a:xfrm>
          <a:custGeom>
            <a:avLst/>
            <a:gdLst/>
            <a:ahLst/>
            <a:cxnLst/>
            <a:rect l="l" t="t" r="r" b="b"/>
            <a:pathLst>
              <a:path w="4941577" h="1305967">
                <a:moveTo>
                  <a:pt x="2638350" y="342305"/>
                </a:moveTo>
                <a:lnTo>
                  <a:pt x="2970423" y="342305"/>
                </a:lnTo>
                <a:lnTo>
                  <a:pt x="3069022" y="592522"/>
                </a:lnTo>
                <a:lnTo>
                  <a:pt x="3176922" y="342305"/>
                </a:lnTo>
                <a:lnTo>
                  <a:pt x="3499693" y="342305"/>
                </a:lnTo>
                <a:lnTo>
                  <a:pt x="3066231" y="1305967"/>
                </a:lnTo>
                <a:close/>
                <a:moveTo>
                  <a:pt x="2111573" y="323701"/>
                </a:moveTo>
                <a:cubicBezTo>
                  <a:pt x="2261641" y="323701"/>
                  <a:pt x="2379929" y="367575"/>
                  <a:pt x="2466435" y="455321"/>
                </a:cubicBezTo>
                <a:cubicBezTo>
                  <a:pt x="2552941" y="543068"/>
                  <a:pt x="2596195" y="662906"/>
                  <a:pt x="2596195" y="814834"/>
                </a:cubicBezTo>
                <a:lnTo>
                  <a:pt x="2596195" y="1269690"/>
                </a:lnTo>
                <a:lnTo>
                  <a:pt x="2248309" y="1269690"/>
                </a:lnTo>
                <a:lnTo>
                  <a:pt x="2248309" y="839949"/>
                </a:lnTo>
                <a:cubicBezTo>
                  <a:pt x="2248309" y="790960"/>
                  <a:pt x="2236372" y="751892"/>
                  <a:pt x="2212497" y="722747"/>
                </a:cubicBezTo>
                <a:cubicBezTo>
                  <a:pt x="2188623" y="693601"/>
                  <a:pt x="2156532" y="679029"/>
                  <a:pt x="2116224" y="679029"/>
                </a:cubicBezTo>
                <a:cubicBezTo>
                  <a:pt x="2079637" y="679029"/>
                  <a:pt x="2048011" y="692361"/>
                  <a:pt x="2021346" y="719026"/>
                </a:cubicBezTo>
                <a:cubicBezTo>
                  <a:pt x="1994681" y="745691"/>
                  <a:pt x="1981349" y="777317"/>
                  <a:pt x="1981349" y="813904"/>
                </a:cubicBezTo>
                <a:cubicBezTo>
                  <a:pt x="1981349" y="852351"/>
                  <a:pt x="1993441" y="883977"/>
                  <a:pt x="2017625" y="908782"/>
                </a:cubicBezTo>
                <a:cubicBezTo>
                  <a:pt x="2041810" y="933587"/>
                  <a:pt x="2072506" y="945989"/>
                  <a:pt x="2109713" y="945989"/>
                </a:cubicBezTo>
                <a:cubicBezTo>
                  <a:pt x="2140099" y="945989"/>
                  <a:pt x="2168314" y="937927"/>
                  <a:pt x="2194359" y="921804"/>
                </a:cubicBezTo>
                <a:lnTo>
                  <a:pt x="2194359" y="1281783"/>
                </a:lnTo>
                <a:cubicBezTo>
                  <a:pt x="2165833" y="1286743"/>
                  <a:pt x="2139789" y="1289224"/>
                  <a:pt x="2116224" y="1289224"/>
                </a:cubicBezTo>
                <a:cubicBezTo>
                  <a:pt x="1976698" y="1289224"/>
                  <a:pt x="1860426" y="1243335"/>
                  <a:pt x="1767408" y="1151558"/>
                </a:cubicBezTo>
                <a:cubicBezTo>
                  <a:pt x="1674391" y="1059781"/>
                  <a:pt x="1627882" y="944749"/>
                  <a:pt x="1627882" y="806463"/>
                </a:cubicBezTo>
                <a:cubicBezTo>
                  <a:pt x="1627882" y="671897"/>
                  <a:pt x="1674856" y="557796"/>
                  <a:pt x="1768803" y="464158"/>
                </a:cubicBezTo>
                <a:cubicBezTo>
                  <a:pt x="1862751" y="370520"/>
                  <a:pt x="1977008" y="323701"/>
                  <a:pt x="2111573" y="323701"/>
                </a:cubicBezTo>
                <a:close/>
                <a:moveTo>
                  <a:pt x="1472208" y="322771"/>
                </a:moveTo>
                <a:cubicBezTo>
                  <a:pt x="1499493" y="322771"/>
                  <a:pt x="1534839" y="326182"/>
                  <a:pt x="1578248" y="333003"/>
                </a:cubicBezTo>
                <a:lnTo>
                  <a:pt x="1578248" y="705074"/>
                </a:lnTo>
                <a:cubicBezTo>
                  <a:pt x="1554063" y="691431"/>
                  <a:pt x="1532049" y="684610"/>
                  <a:pt x="1512205" y="684610"/>
                </a:cubicBezTo>
                <a:cubicBezTo>
                  <a:pt x="1448953" y="684610"/>
                  <a:pt x="1417327" y="732979"/>
                  <a:pt x="1417327" y="829717"/>
                </a:cubicBezTo>
                <a:lnTo>
                  <a:pt x="1417327" y="1269690"/>
                </a:lnTo>
                <a:lnTo>
                  <a:pt x="1069441" y="1269690"/>
                </a:lnTo>
                <a:lnTo>
                  <a:pt x="1069441" y="762744"/>
                </a:lnTo>
                <a:cubicBezTo>
                  <a:pt x="1069441" y="628799"/>
                  <a:pt x="1106028" y="521984"/>
                  <a:pt x="1179202" y="442299"/>
                </a:cubicBezTo>
                <a:cubicBezTo>
                  <a:pt x="1252376" y="362614"/>
                  <a:pt x="1350045" y="322771"/>
                  <a:pt x="1472208" y="322771"/>
                </a:cubicBezTo>
                <a:close/>
                <a:moveTo>
                  <a:pt x="3975459" y="321841"/>
                </a:moveTo>
                <a:cubicBezTo>
                  <a:pt x="4110024" y="321841"/>
                  <a:pt x="4223041" y="367575"/>
                  <a:pt x="4314509" y="459042"/>
                </a:cubicBezTo>
                <a:cubicBezTo>
                  <a:pt x="4405976" y="550509"/>
                  <a:pt x="4451709" y="663216"/>
                  <a:pt x="4451709" y="797161"/>
                </a:cubicBezTo>
                <a:cubicBezTo>
                  <a:pt x="4451709" y="810803"/>
                  <a:pt x="4450469" y="832508"/>
                  <a:pt x="4447989" y="862273"/>
                </a:cubicBezTo>
                <a:lnTo>
                  <a:pt x="3920579" y="862273"/>
                </a:lnTo>
                <a:cubicBezTo>
                  <a:pt x="3912518" y="835608"/>
                  <a:pt x="3908487" y="811114"/>
                  <a:pt x="3908487" y="788789"/>
                </a:cubicBezTo>
                <a:cubicBezTo>
                  <a:pt x="3908487" y="757784"/>
                  <a:pt x="3914068" y="727398"/>
                  <a:pt x="3925230" y="697632"/>
                </a:cubicBezTo>
                <a:lnTo>
                  <a:pt x="4101963" y="697632"/>
                </a:lnTo>
                <a:cubicBezTo>
                  <a:pt x="4089560" y="628799"/>
                  <a:pt x="4050804" y="594383"/>
                  <a:pt x="3985691" y="594383"/>
                </a:cubicBezTo>
                <a:cubicBezTo>
                  <a:pt x="3942283" y="594383"/>
                  <a:pt x="3906936" y="612831"/>
                  <a:pt x="3879651" y="649728"/>
                </a:cubicBezTo>
                <a:cubicBezTo>
                  <a:pt x="3852366" y="686625"/>
                  <a:pt x="3838723" y="733909"/>
                  <a:pt x="3838723" y="791580"/>
                </a:cubicBezTo>
                <a:cubicBezTo>
                  <a:pt x="3838723" y="851731"/>
                  <a:pt x="3851901" y="900410"/>
                  <a:pt x="3878256" y="937617"/>
                </a:cubicBezTo>
                <a:cubicBezTo>
                  <a:pt x="3904611" y="974824"/>
                  <a:pt x="3939182" y="993428"/>
                  <a:pt x="3981971" y="993428"/>
                </a:cubicBezTo>
                <a:cubicBezTo>
                  <a:pt x="4016697" y="993428"/>
                  <a:pt x="4050184" y="976065"/>
                  <a:pt x="4082430" y="941338"/>
                </a:cubicBezTo>
                <a:lnTo>
                  <a:pt x="4280557" y="1179463"/>
                </a:lnTo>
                <a:cubicBezTo>
                  <a:pt x="4188159" y="1252017"/>
                  <a:pt x="4085530" y="1288294"/>
                  <a:pt x="3972669" y="1288294"/>
                </a:cubicBezTo>
                <a:cubicBezTo>
                  <a:pt x="3835003" y="1288294"/>
                  <a:pt x="3719351" y="1242095"/>
                  <a:pt x="3625713" y="1149698"/>
                </a:cubicBezTo>
                <a:cubicBezTo>
                  <a:pt x="3532076" y="1057300"/>
                  <a:pt x="3485257" y="942888"/>
                  <a:pt x="3485257" y="806463"/>
                </a:cubicBezTo>
                <a:cubicBezTo>
                  <a:pt x="3485257" y="670657"/>
                  <a:pt x="3532541" y="555936"/>
                  <a:pt x="3627108" y="462298"/>
                </a:cubicBezTo>
                <a:cubicBezTo>
                  <a:pt x="3721676" y="368660"/>
                  <a:pt x="3837793" y="321841"/>
                  <a:pt x="3975459" y="321841"/>
                </a:cubicBezTo>
                <a:close/>
                <a:moveTo>
                  <a:pt x="4593691" y="0"/>
                </a:moveTo>
                <a:lnTo>
                  <a:pt x="4941577" y="0"/>
                </a:lnTo>
                <a:lnTo>
                  <a:pt x="4941577" y="1269690"/>
                </a:lnTo>
                <a:lnTo>
                  <a:pt x="4593691" y="1269690"/>
                </a:lnTo>
                <a:close/>
                <a:moveTo>
                  <a:pt x="0" y="0"/>
                </a:moveTo>
                <a:lnTo>
                  <a:pt x="955290" y="0"/>
                </a:lnTo>
                <a:lnTo>
                  <a:pt x="955290" y="364629"/>
                </a:lnTo>
                <a:lnTo>
                  <a:pt x="666936" y="364629"/>
                </a:lnTo>
                <a:lnTo>
                  <a:pt x="666936" y="1269690"/>
                </a:lnTo>
                <a:lnTo>
                  <a:pt x="289285" y="1269690"/>
                </a:lnTo>
                <a:lnTo>
                  <a:pt x="289285" y="364629"/>
                </a:lnTo>
                <a:lnTo>
                  <a:pt x="0" y="364629"/>
                </a:lnTo>
                <a:close/>
              </a:path>
            </a:pathLst>
          </a:custGeom>
          <a:ln>
            <a:solidFill>
              <a:schemeClr val="bg1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50885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>
          <a:solidFill>
            <a:schemeClr val="accent5">
              <a:lumMod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 Ashby</dc:creator>
  <cp:lastModifiedBy>Deb Ashby</cp:lastModifiedBy>
  <cp:revision>9</cp:revision>
  <dcterms:created xsi:type="dcterms:W3CDTF">2022-03-15T22:34:37Z</dcterms:created>
  <dcterms:modified xsi:type="dcterms:W3CDTF">2022-03-16T11:31:53Z</dcterms:modified>
</cp:coreProperties>
</file>