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A22"/>
    <a:srgbClr val="546D42"/>
    <a:srgbClr val="7A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72" y="12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/>
            <a:srcRect/>
            <a:stretch>
              <a:fillRect l="-25059" t="-24533" r="-21731" b="-22257"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-174728" y="305068"/>
            <a:ext cx="119393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Explore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-1" y="254923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  <a:latin typeface="Lato Black" panose="020F0A02020204030203" pitchFamily="34" charset="0"/>
              </a:rPr>
              <a:t>SECRET ADVENTURES</a:t>
            </a:r>
            <a:endParaRPr lang="en-US" sz="60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CFECF8E-DD65-4295-825E-840FB653D73E}"/>
              </a:ext>
            </a:extLst>
          </p:cNvPr>
          <p:cNvSpPr txBox="1"/>
          <p:nvPr/>
        </p:nvSpPr>
        <p:spPr>
          <a:xfrm>
            <a:off x="0" y="348672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Lato" panose="020F0502020204030203" pitchFamily="34" charset="0"/>
              </a:rPr>
              <a:t>TAILOR-MADE TRIPS FOR ADVENTUROUS SOULS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730EC658-6898-4A56-9406-777148B9A636}"/>
              </a:ext>
            </a:extLst>
          </p:cNvPr>
          <p:cNvSpPr/>
          <p:nvPr/>
        </p:nvSpPr>
        <p:spPr>
          <a:xfrm>
            <a:off x="1400175" y="1619250"/>
            <a:ext cx="1304925" cy="1304925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96EF9DD-2048-4A28-A970-D63D755FE6B5}"/>
              </a:ext>
            </a:extLst>
          </p:cNvPr>
          <p:cNvSpPr/>
          <p:nvPr/>
        </p:nvSpPr>
        <p:spPr>
          <a:xfrm>
            <a:off x="1571625" y="1685924"/>
            <a:ext cx="1304925" cy="1304925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7EC818B-D20C-4649-BF78-3222893A7DC2}"/>
              </a:ext>
            </a:extLst>
          </p:cNvPr>
          <p:cNvSpPr/>
          <p:nvPr/>
        </p:nvSpPr>
        <p:spPr>
          <a:xfrm>
            <a:off x="1812131" y="1804986"/>
            <a:ext cx="1304925" cy="1304925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D731BAA-6BB5-464C-BBAC-F249F5C5E2D7}"/>
              </a:ext>
            </a:extLst>
          </p:cNvPr>
          <p:cNvSpPr/>
          <p:nvPr/>
        </p:nvSpPr>
        <p:spPr>
          <a:xfrm>
            <a:off x="2052637" y="1924048"/>
            <a:ext cx="1304925" cy="1304925"/>
          </a:xfrm>
          <a:prstGeom prst="ellipse">
            <a:avLst/>
          </a:prstGeom>
          <a:solidFill>
            <a:schemeClr val="accent2">
              <a:lumMod val="75000"/>
            </a:schemeClr>
          </a:solidFill>
          <a:ln w="6350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1124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5">
              <a:lumMod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</TotalTime>
  <Words>8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Kunstler Script</vt:lpstr>
      <vt:lpstr>Lato</vt:lpstr>
      <vt:lpstr>Lato Black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14</cp:revision>
  <dcterms:created xsi:type="dcterms:W3CDTF">2022-03-15T22:34:37Z</dcterms:created>
  <dcterms:modified xsi:type="dcterms:W3CDTF">2022-03-16T12:24:07Z</dcterms:modified>
</cp:coreProperties>
</file>