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13F3AC-8B96-48FD-B2AB-4993AF3C16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4D733-DEC4-4791-B4B6-B12376D85C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F4D6F6-C175-4328-B700-F3ED1F647A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1D2C1A-598F-4C68-B87C-28100E48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9220C1-E52B-4F92-B424-13D03539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432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4DE89-DA4D-44A6-9D20-DE9916F2E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1B6E11-EB58-4008-8B01-C44C7C3F03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63926-7773-422F-80DA-A30D2EA88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36B20B-2ACB-42D2-9537-DE361C5B3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41A8A-B776-4F9D-9A90-D5BA98C79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9399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6577AE-2499-4A1D-AEEC-FBBDC602A1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8BE7ED-8F34-4E67-A04A-9D2BD2E8BB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7FD25-CBBF-476A-AD86-51430F704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0D786-240F-4E01-B3E6-0C51583CC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340976-183A-4AE7-AC93-2535F80528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804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7354CD-9810-4514-B249-E7ED4C1A9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CADC5B-B778-4AF3-BE5D-A3B21B9885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F201DE-11B0-4AB6-91AB-6EADDE126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F4C38C-8158-41A4-A5C9-9EAC34B09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8C5E75-1A52-418B-8C08-192C3FCB5A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2779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D4D93-A4F5-4B77-979B-3F84F7030D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F1A13E-8113-4489-955D-27479EDFCC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7CAEEE-78A4-4D50-8C2A-E678FD7EB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BE0DF2-AC34-4D09-9787-C09C1BBC6B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F0E01D-0A91-4A5F-B2B5-58E5A08A5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0698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E6C96B-3309-428C-9EC0-E1D48A66A9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57CFE6-5ED5-42F4-884A-F86A3184ECE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D6A940B-79BB-4D7A-B7CE-30F9CA8B85E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5EF565-A4F7-46FB-A5B7-11B427CAC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12FAEE-82D6-4BAA-8E2C-44F09B713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49DC9B-61E2-491F-B7EE-729A02171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9796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677CA-7388-4C0A-9201-D770AE7B44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0D832-C4BA-40D6-A6A8-13752C8642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597A974-F23F-4FCB-B902-EF34C30015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44735F9-C39D-4824-8AA1-89F2A6BF61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B48C61-AD5F-4D29-A2DE-7FDD9429BBC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E2A81B5-A870-4771-8693-8B552272B6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C31A7F-D385-4176-B882-948171B51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C599338-CCF4-4E62-85A9-631A05DF91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873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8E8585-64B2-476C-9993-BA743BE2A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A7C20C-9DF8-476D-B5E0-5E38AD008C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0841F1-EA19-446B-BA0A-E1C88657E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B75FCC-0582-4FA0-B41A-83252F53B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3340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92E790E-AD3C-4AEA-9B6F-7E42EC913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E38F6-49C9-4803-8311-1748B6E567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DF75B8-E5B6-4B96-8ED2-B322A31AD4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03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039F3-3803-4005-9E97-C4193829EB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054157-BA2D-4B57-8435-3B1920CA0B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9EC25AA-B3F4-42F2-A577-EA99A47A546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1FA222-3721-404C-B4EF-1694B37D23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3C96EF-389B-4FE1-8B22-96DF246D7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0543C-0FFA-489E-AE9A-840EBC68C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33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9EA94-1751-42A0-A3FE-E649F1B84C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D8F8CDD-D9D5-46DE-A619-2C7F5C0A07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32A5E7-B8AD-42A1-930C-FFF99040979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49311A-ADF7-4C66-8F77-40B8F921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6EC60B-DF04-4B5B-8789-15ADF025B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578278-E41D-48D6-900D-FFEB7A913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3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43DA3D2-B77C-4F33-88CE-6384D4A6DA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1BE98C-7032-49CB-A926-34DCB7B4E7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DBA98B-3217-45AF-A744-8D1A973D3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44956-A32A-4995-8833-C15351FFB00B}" type="datetimeFigureOut">
              <a:rPr lang="en-US" smtClean="0"/>
              <a:t>3/15/2022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240F3-4CAE-45F7-A6B3-49119BFF34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5C766E-377B-4444-83A3-7B2047F893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4BF57-7581-4671-B90A-F35457BE72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955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C752C85E-6419-4E60-8FF1-FE072ABD96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77" b="13950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8F9F936-C9C9-4AF8-B3C2-B36BBA43F12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>
              <a:lumMod val="50000"/>
              <a:alpha val="8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A8492AE-76F1-430D-A3F2-C82D3DBD6E91}"/>
              </a:ext>
            </a:extLst>
          </p:cNvPr>
          <p:cNvSpPr/>
          <p:nvPr/>
        </p:nvSpPr>
        <p:spPr>
          <a:xfrm>
            <a:off x="0" y="0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5B46565-C46D-4BC1-8672-55CF97CC5754}"/>
              </a:ext>
            </a:extLst>
          </p:cNvPr>
          <p:cNvSpPr/>
          <p:nvPr/>
        </p:nvSpPr>
        <p:spPr>
          <a:xfrm>
            <a:off x="0" y="6580909"/>
            <a:ext cx="12192000" cy="295564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850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">
          <a:solidFill>
            <a:schemeClr val="accent5">
              <a:lumMod val="50000"/>
            </a:schemeClr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 Ashby</dc:creator>
  <cp:lastModifiedBy>Deb Ashby</cp:lastModifiedBy>
  <cp:revision>6</cp:revision>
  <dcterms:created xsi:type="dcterms:W3CDTF">2022-03-15T22:34:37Z</dcterms:created>
  <dcterms:modified xsi:type="dcterms:W3CDTF">2022-03-15T23:17:37Z</dcterms:modified>
</cp:coreProperties>
</file>