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A22"/>
    <a:srgbClr val="546D42"/>
    <a:srgbClr val="7A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86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-174728" y="305068"/>
            <a:ext cx="119393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Explore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-1" y="254923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Lato Black" panose="020F0A02020204030203" pitchFamily="34" charset="0"/>
              </a:rPr>
              <a:t>SECRET ADVENTURES</a:t>
            </a:r>
            <a:endParaRPr lang="en-US" sz="60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CFECF8E-DD65-4295-825E-840FB653D73E}"/>
              </a:ext>
            </a:extLst>
          </p:cNvPr>
          <p:cNvSpPr txBox="1"/>
          <p:nvPr/>
        </p:nvSpPr>
        <p:spPr>
          <a:xfrm>
            <a:off x="0" y="348672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</a:rPr>
              <a:t>TAILOR-MADE TRIPS FOR ADVENTUROUS SOULS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</TotalTime>
  <Words>8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Kunstler Script</vt:lpstr>
      <vt:lpstr>Lato</vt:lpstr>
      <vt:lpstr>Lato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13</cp:revision>
  <dcterms:created xsi:type="dcterms:W3CDTF">2022-03-15T22:34:37Z</dcterms:created>
  <dcterms:modified xsi:type="dcterms:W3CDTF">2022-03-16T12:08:25Z</dcterms:modified>
</cp:coreProperties>
</file>