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39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414F78B-A869-4318-8E88-E3C2C77D72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8" t="37278" r="27075" b="43679"/>
          <a:stretch>
            <a:fillRect/>
          </a:stretch>
        </p:blipFill>
        <p:spPr>
          <a:xfrm>
            <a:off x="3625211" y="2776016"/>
            <a:ext cx="4941577" cy="1305967"/>
          </a:xfrm>
          <a:custGeom>
            <a:avLst/>
            <a:gdLst/>
            <a:ahLst/>
            <a:cxnLst/>
            <a:rect l="l" t="t" r="r" b="b"/>
            <a:pathLst>
              <a:path w="4941577" h="1305967">
                <a:moveTo>
                  <a:pt x="2638350" y="342305"/>
                </a:moveTo>
                <a:lnTo>
                  <a:pt x="2970423" y="342305"/>
                </a:lnTo>
                <a:lnTo>
                  <a:pt x="3069022" y="592522"/>
                </a:lnTo>
                <a:lnTo>
                  <a:pt x="3176922" y="342305"/>
                </a:lnTo>
                <a:lnTo>
                  <a:pt x="3499693" y="342305"/>
                </a:lnTo>
                <a:lnTo>
                  <a:pt x="3066231" y="1305967"/>
                </a:lnTo>
                <a:close/>
                <a:moveTo>
                  <a:pt x="2111573" y="323701"/>
                </a:moveTo>
                <a:cubicBezTo>
                  <a:pt x="2261641" y="323701"/>
                  <a:pt x="2379929" y="367575"/>
                  <a:pt x="2466435" y="455321"/>
                </a:cubicBezTo>
                <a:cubicBezTo>
                  <a:pt x="2552941" y="543068"/>
                  <a:pt x="2596195" y="662906"/>
                  <a:pt x="2596195" y="814834"/>
                </a:cubicBezTo>
                <a:lnTo>
                  <a:pt x="2596195" y="1269690"/>
                </a:lnTo>
                <a:lnTo>
                  <a:pt x="2248309" y="1269690"/>
                </a:lnTo>
                <a:lnTo>
                  <a:pt x="2248309" y="839949"/>
                </a:lnTo>
                <a:cubicBezTo>
                  <a:pt x="2248309" y="790960"/>
                  <a:pt x="2236372" y="751892"/>
                  <a:pt x="2212497" y="722747"/>
                </a:cubicBezTo>
                <a:cubicBezTo>
                  <a:pt x="2188623" y="693601"/>
                  <a:pt x="2156532" y="679029"/>
                  <a:pt x="2116224" y="679029"/>
                </a:cubicBezTo>
                <a:cubicBezTo>
                  <a:pt x="2079637" y="679029"/>
                  <a:pt x="2048011" y="692361"/>
                  <a:pt x="2021346" y="719026"/>
                </a:cubicBezTo>
                <a:cubicBezTo>
                  <a:pt x="1994681" y="745691"/>
                  <a:pt x="1981349" y="777317"/>
                  <a:pt x="1981349" y="813904"/>
                </a:cubicBezTo>
                <a:cubicBezTo>
                  <a:pt x="1981349" y="852351"/>
                  <a:pt x="1993441" y="883977"/>
                  <a:pt x="2017625" y="908782"/>
                </a:cubicBezTo>
                <a:cubicBezTo>
                  <a:pt x="2041810" y="933587"/>
                  <a:pt x="2072506" y="945989"/>
                  <a:pt x="2109713" y="945989"/>
                </a:cubicBezTo>
                <a:cubicBezTo>
                  <a:pt x="2140099" y="945989"/>
                  <a:pt x="2168314" y="937927"/>
                  <a:pt x="2194359" y="921804"/>
                </a:cubicBezTo>
                <a:lnTo>
                  <a:pt x="2194359" y="1281783"/>
                </a:lnTo>
                <a:cubicBezTo>
                  <a:pt x="2165833" y="1286743"/>
                  <a:pt x="2139789" y="1289224"/>
                  <a:pt x="2116224" y="1289224"/>
                </a:cubicBezTo>
                <a:cubicBezTo>
                  <a:pt x="1976698" y="1289224"/>
                  <a:pt x="1860426" y="1243335"/>
                  <a:pt x="1767408" y="1151558"/>
                </a:cubicBezTo>
                <a:cubicBezTo>
                  <a:pt x="1674391" y="1059781"/>
                  <a:pt x="1627882" y="944749"/>
                  <a:pt x="1627882" y="806463"/>
                </a:cubicBezTo>
                <a:cubicBezTo>
                  <a:pt x="1627882" y="671897"/>
                  <a:pt x="1674856" y="557796"/>
                  <a:pt x="1768803" y="464158"/>
                </a:cubicBezTo>
                <a:cubicBezTo>
                  <a:pt x="1862751" y="370520"/>
                  <a:pt x="1977008" y="323701"/>
                  <a:pt x="2111573" y="323701"/>
                </a:cubicBezTo>
                <a:close/>
                <a:moveTo>
                  <a:pt x="1472208" y="322771"/>
                </a:moveTo>
                <a:cubicBezTo>
                  <a:pt x="1499493" y="322771"/>
                  <a:pt x="1534839" y="326182"/>
                  <a:pt x="1578248" y="333003"/>
                </a:cubicBezTo>
                <a:lnTo>
                  <a:pt x="1578248" y="705074"/>
                </a:lnTo>
                <a:cubicBezTo>
                  <a:pt x="1554063" y="691431"/>
                  <a:pt x="1532049" y="684610"/>
                  <a:pt x="1512205" y="684610"/>
                </a:cubicBezTo>
                <a:cubicBezTo>
                  <a:pt x="1448953" y="684610"/>
                  <a:pt x="1417327" y="732979"/>
                  <a:pt x="1417327" y="829717"/>
                </a:cubicBezTo>
                <a:lnTo>
                  <a:pt x="1417327" y="1269690"/>
                </a:lnTo>
                <a:lnTo>
                  <a:pt x="1069441" y="1269690"/>
                </a:lnTo>
                <a:lnTo>
                  <a:pt x="1069441" y="762744"/>
                </a:lnTo>
                <a:cubicBezTo>
                  <a:pt x="1069441" y="628799"/>
                  <a:pt x="1106028" y="521984"/>
                  <a:pt x="1179202" y="442299"/>
                </a:cubicBezTo>
                <a:cubicBezTo>
                  <a:pt x="1252376" y="362614"/>
                  <a:pt x="1350045" y="322771"/>
                  <a:pt x="1472208" y="322771"/>
                </a:cubicBezTo>
                <a:close/>
                <a:moveTo>
                  <a:pt x="3975459" y="321841"/>
                </a:moveTo>
                <a:cubicBezTo>
                  <a:pt x="4110024" y="321841"/>
                  <a:pt x="4223041" y="367575"/>
                  <a:pt x="4314509" y="459042"/>
                </a:cubicBezTo>
                <a:cubicBezTo>
                  <a:pt x="4405976" y="550509"/>
                  <a:pt x="4451709" y="663216"/>
                  <a:pt x="4451709" y="797161"/>
                </a:cubicBezTo>
                <a:cubicBezTo>
                  <a:pt x="4451709" y="810803"/>
                  <a:pt x="4450469" y="832508"/>
                  <a:pt x="4447989" y="862273"/>
                </a:cubicBezTo>
                <a:lnTo>
                  <a:pt x="3920579" y="862273"/>
                </a:lnTo>
                <a:cubicBezTo>
                  <a:pt x="3912518" y="835608"/>
                  <a:pt x="3908487" y="811114"/>
                  <a:pt x="3908487" y="788789"/>
                </a:cubicBezTo>
                <a:cubicBezTo>
                  <a:pt x="3908487" y="757784"/>
                  <a:pt x="3914068" y="727398"/>
                  <a:pt x="3925230" y="697632"/>
                </a:cubicBezTo>
                <a:lnTo>
                  <a:pt x="4101963" y="697632"/>
                </a:lnTo>
                <a:cubicBezTo>
                  <a:pt x="4089560" y="628799"/>
                  <a:pt x="4050804" y="594383"/>
                  <a:pt x="3985691" y="594383"/>
                </a:cubicBezTo>
                <a:cubicBezTo>
                  <a:pt x="3942283" y="594383"/>
                  <a:pt x="3906936" y="612831"/>
                  <a:pt x="3879651" y="649728"/>
                </a:cubicBezTo>
                <a:cubicBezTo>
                  <a:pt x="3852366" y="686625"/>
                  <a:pt x="3838723" y="733909"/>
                  <a:pt x="3838723" y="791580"/>
                </a:cubicBezTo>
                <a:cubicBezTo>
                  <a:pt x="3838723" y="851731"/>
                  <a:pt x="3851901" y="900410"/>
                  <a:pt x="3878256" y="937617"/>
                </a:cubicBezTo>
                <a:cubicBezTo>
                  <a:pt x="3904611" y="974824"/>
                  <a:pt x="3939182" y="993428"/>
                  <a:pt x="3981971" y="993428"/>
                </a:cubicBezTo>
                <a:cubicBezTo>
                  <a:pt x="4016697" y="993428"/>
                  <a:pt x="4050184" y="976065"/>
                  <a:pt x="4082430" y="941338"/>
                </a:cubicBezTo>
                <a:lnTo>
                  <a:pt x="4280557" y="1179463"/>
                </a:lnTo>
                <a:cubicBezTo>
                  <a:pt x="4188159" y="1252017"/>
                  <a:pt x="4085530" y="1288294"/>
                  <a:pt x="3972669" y="1288294"/>
                </a:cubicBezTo>
                <a:cubicBezTo>
                  <a:pt x="3835003" y="1288294"/>
                  <a:pt x="3719351" y="1242095"/>
                  <a:pt x="3625713" y="1149698"/>
                </a:cubicBezTo>
                <a:cubicBezTo>
                  <a:pt x="3532076" y="1057300"/>
                  <a:pt x="3485257" y="942888"/>
                  <a:pt x="3485257" y="806463"/>
                </a:cubicBezTo>
                <a:cubicBezTo>
                  <a:pt x="3485257" y="670657"/>
                  <a:pt x="3532541" y="555936"/>
                  <a:pt x="3627108" y="462298"/>
                </a:cubicBezTo>
                <a:cubicBezTo>
                  <a:pt x="3721676" y="368660"/>
                  <a:pt x="3837793" y="321841"/>
                  <a:pt x="3975459" y="321841"/>
                </a:cubicBezTo>
                <a:close/>
                <a:moveTo>
                  <a:pt x="4593691" y="0"/>
                </a:moveTo>
                <a:lnTo>
                  <a:pt x="4941577" y="0"/>
                </a:lnTo>
                <a:lnTo>
                  <a:pt x="4941577" y="1269690"/>
                </a:lnTo>
                <a:lnTo>
                  <a:pt x="4593691" y="1269690"/>
                </a:lnTo>
                <a:close/>
                <a:moveTo>
                  <a:pt x="0" y="0"/>
                </a:moveTo>
                <a:lnTo>
                  <a:pt x="955290" y="0"/>
                </a:lnTo>
                <a:lnTo>
                  <a:pt x="955290" y="364629"/>
                </a:lnTo>
                <a:lnTo>
                  <a:pt x="666936" y="364629"/>
                </a:lnTo>
                <a:lnTo>
                  <a:pt x="666936" y="1269690"/>
                </a:lnTo>
                <a:lnTo>
                  <a:pt x="289285" y="1269690"/>
                </a:lnTo>
                <a:lnTo>
                  <a:pt x="289285" y="364629"/>
                </a:lnTo>
                <a:lnTo>
                  <a:pt x="0" y="364629"/>
                </a:lnTo>
                <a:close/>
              </a:path>
            </a:pathLst>
          </a:custGeom>
          <a:ln>
            <a:solidFill>
              <a:schemeClr val="bg1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9</cp:revision>
  <dcterms:created xsi:type="dcterms:W3CDTF">2022-03-15T22:34:37Z</dcterms:created>
  <dcterms:modified xsi:type="dcterms:W3CDTF">2022-03-16T11:27:17Z</dcterms:modified>
</cp:coreProperties>
</file>