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A22"/>
    <a:srgbClr val="546D42"/>
    <a:srgbClr val="7A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710" y="12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ckground Landscape Image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ransparent Shape Overlay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Shape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erged Heading Shape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Company Logo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/>
            <a:srcRect/>
            <a:stretch>
              <a:fillRect l="-25059" t="-24533" r="-21731" b="-22257"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xplore Text Box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-174728" y="305068"/>
            <a:ext cx="1193938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Explore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itle Text Box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-1" y="2549232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solidFill>
                  <a:schemeClr val="bg1"/>
                </a:solidFill>
                <a:latin typeface="Lato Black" panose="020F0A02020204030203" pitchFamily="34" charset="0"/>
              </a:rPr>
              <a:t>SECRET ADVENTURES</a:t>
            </a:r>
            <a:endParaRPr lang="en-US" sz="60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29" name="Subtitle Text Box">
            <a:extLst>
              <a:ext uri="{FF2B5EF4-FFF2-40B4-BE49-F238E27FC236}">
                <a16:creationId xmlns:a16="http://schemas.microsoft.com/office/drawing/2014/main" id="{CCFECF8E-DD65-4295-825E-840FB653D73E}"/>
              </a:ext>
            </a:extLst>
          </p:cNvPr>
          <p:cNvSpPr txBox="1"/>
          <p:nvPr/>
        </p:nvSpPr>
        <p:spPr>
          <a:xfrm>
            <a:off x="0" y="348672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Lato" panose="020F0502020204030203" pitchFamily="34" charset="0"/>
              </a:rPr>
              <a:t>TAILOR-MADE TRIPS FOR ADVENTUROUS SOULS</a:t>
            </a:r>
            <a:endParaRPr lang="en-US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ey Circle">
            <a:extLst>
              <a:ext uri="{FF2B5EF4-FFF2-40B4-BE49-F238E27FC236}">
                <a16:creationId xmlns:a16="http://schemas.microsoft.com/office/drawing/2014/main" id="{8D731BAA-6BB5-464C-BBAC-F249F5C5E2D7}"/>
              </a:ext>
            </a:extLst>
          </p:cNvPr>
          <p:cNvSpPr/>
          <p:nvPr/>
        </p:nvSpPr>
        <p:spPr>
          <a:xfrm>
            <a:off x="1451372" y="2776538"/>
            <a:ext cx="1304925" cy="1304925"/>
          </a:xfrm>
          <a:prstGeom prst="ellipse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Blue Circle">
            <a:extLst>
              <a:ext uri="{FF2B5EF4-FFF2-40B4-BE49-F238E27FC236}">
                <a16:creationId xmlns:a16="http://schemas.microsoft.com/office/drawing/2014/main" id="{D96EF9DD-2048-4A28-A970-D63D755FE6B5}"/>
              </a:ext>
            </a:extLst>
          </p:cNvPr>
          <p:cNvSpPr/>
          <p:nvPr/>
        </p:nvSpPr>
        <p:spPr>
          <a:xfrm>
            <a:off x="4660503" y="2562225"/>
            <a:ext cx="1304925" cy="1304925"/>
          </a:xfrm>
          <a:prstGeom prst="ellipse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Green Circle">
            <a:extLst>
              <a:ext uri="{FF2B5EF4-FFF2-40B4-BE49-F238E27FC236}">
                <a16:creationId xmlns:a16="http://schemas.microsoft.com/office/drawing/2014/main" id="{730EC658-6898-4A56-9406-777148B9A636}"/>
              </a:ext>
            </a:extLst>
          </p:cNvPr>
          <p:cNvSpPr/>
          <p:nvPr/>
        </p:nvSpPr>
        <p:spPr>
          <a:xfrm>
            <a:off x="4660503" y="914400"/>
            <a:ext cx="1304925" cy="1304925"/>
          </a:xfrm>
          <a:prstGeom prst="ellipse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Yellow Circle">
            <a:extLst>
              <a:ext uri="{FF2B5EF4-FFF2-40B4-BE49-F238E27FC236}">
                <a16:creationId xmlns:a16="http://schemas.microsoft.com/office/drawing/2014/main" id="{B7EC818B-D20C-4649-BF78-3222893A7DC2}"/>
              </a:ext>
            </a:extLst>
          </p:cNvPr>
          <p:cNvSpPr/>
          <p:nvPr/>
        </p:nvSpPr>
        <p:spPr>
          <a:xfrm>
            <a:off x="6527800" y="914400"/>
            <a:ext cx="1304925" cy="1304925"/>
          </a:xfrm>
          <a:prstGeom prst="ellips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12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5">
              <a:lumMod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</TotalTime>
  <Words>8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Kunstler Script</vt:lpstr>
      <vt:lpstr>Lato</vt:lpstr>
      <vt:lpstr>Lato Black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19</cp:revision>
  <dcterms:created xsi:type="dcterms:W3CDTF">2022-03-15T22:34:37Z</dcterms:created>
  <dcterms:modified xsi:type="dcterms:W3CDTF">2022-03-16T13:09:52Z</dcterms:modified>
</cp:coreProperties>
</file>