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2A22"/>
    <a:srgbClr val="546D42"/>
    <a:srgbClr val="7A66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0" d="100"/>
          <a:sy n="80" d="100"/>
        </p:scale>
        <p:origin x="864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8947633-A3BE-4615-9FDC-358777A10998}"/>
              </a:ext>
            </a:extLst>
          </p:cNvPr>
          <p:cNvSpPr txBox="1"/>
          <p:nvPr/>
        </p:nvSpPr>
        <p:spPr>
          <a:xfrm>
            <a:off x="-174728" y="305068"/>
            <a:ext cx="1193938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0" dirty="0">
                <a:solidFill>
                  <a:schemeClr val="bg1">
                    <a:alpha val="6000"/>
                  </a:schemeClr>
                </a:solidFill>
                <a:latin typeface="Kunstler Script" panose="030304020206070D0D06" pitchFamily="66" charset="0"/>
              </a:rPr>
              <a:t>Explore</a:t>
            </a:r>
            <a:endParaRPr lang="en-US" sz="40000" dirty="0">
              <a:solidFill>
                <a:schemeClr val="bg1">
                  <a:alpha val="6000"/>
                </a:schemeClr>
              </a:solidFill>
              <a:latin typeface="Kunstler Script" panose="030304020206070D0D06" pitchFamily="66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5B3F579A-30DE-45B4-8E44-936A8B590670}"/>
              </a:ext>
            </a:extLst>
          </p:cNvPr>
          <p:cNvSpPr txBox="1"/>
          <p:nvPr/>
        </p:nvSpPr>
        <p:spPr>
          <a:xfrm>
            <a:off x="-1" y="2549232"/>
            <a:ext cx="12192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6000" dirty="0">
                <a:solidFill>
                  <a:schemeClr val="bg1"/>
                </a:solidFill>
                <a:latin typeface="Lato Black" panose="020F0A02020204030203" pitchFamily="34" charset="0"/>
              </a:rPr>
              <a:t>SECRET ADVENTURES</a:t>
            </a:r>
            <a:endParaRPr lang="en-US" sz="6000" dirty="0">
              <a:solidFill>
                <a:schemeClr val="bg1"/>
              </a:solidFill>
              <a:latin typeface="Lato Black" panose="020F0A0202020403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CFECF8E-DD65-4295-825E-840FB653D73E}"/>
              </a:ext>
            </a:extLst>
          </p:cNvPr>
          <p:cNvSpPr txBox="1"/>
          <p:nvPr/>
        </p:nvSpPr>
        <p:spPr>
          <a:xfrm>
            <a:off x="0" y="3486722"/>
            <a:ext cx="1219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chemeClr val="bg1"/>
                </a:solidFill>
                <a:latin typeface="Lato" panose="020F0502020204030203" pitchFamily="34" charset="0"/>
              </a:rPr>
              <a:t>TAILOR-MADE TRIPS FOR ADVENTUROUS SOULS</a:t>
            </a:r>
            <a:endParaRPr lang="en-US" dirty="0">
              <a:solidFill>
                <a:schemeClr val="bg1"/>
              </a:solidFill>
              <a:latin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810</TotalTime>
  <Words>8</Words>
  <Application>Microsoft Office PowerPoint</Application>
  <PresentationFormat>Widescreen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Kunstler Script</vt:lpstr>
      <vt:lpstr>Lato</vt:lpstr>
      <vt:lpstr>Lato Black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13</cp:revision>
  <dcterms:created xsi:type="dcterms:W3CDTF">2022-03-15T22:34:37Z</dcterms:created>
  <dcterms:modified xsi:type="dcterms:W3CDTF">2022-03-16T12:07:21Z</dcterms:modified>
</cp:coreProperties>
</file>