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7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730EC658-6898-4A56-9406-777148B9A636}"/>
              </a:ext>
            </a:extLst>
          </p:cNvPr>
          <p:cNvSpPr/>
          <p:nvPr/>
        </p:nvSpPr>
        <p:spPr>
          <a:xfrm>
            <a:off x="1400175" y="1619250"/>
            <a:ext cx="1304925" cy="13049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96EF9DD-2048-4A28-A970-D63D755FE6B5}"/>
              </a:ext>
            </a:extLst>
          </p:cNvPr>
          <p:cNvSpPr/>
          <p:nvPr/>
        </p:nvSpPr>
        <p:spPr>
          <a:xfrm>
            <a:off x="1571625" y="1685924"/>
            <a:ext cx="1304925" cy="13049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7EC818B-D20C-4649-BF78-3222893A7DC2}"/>
              </a:ext>
            </a:extLst>
          </p:cNvPr>
          <p:cNvSpPr/>
          <p:nvPr/>
        </p:nvSpPr>
        <p:spPr>
          <a:xfrm>
            <a:off x="1812131" y="1804986"/>
            <a:ext cx="1304925" cy="13049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D731BAA-6BB5-464C-BBAC-F249F5C5E2D7}"/>
              </a:ext>
            </a:extLst>
          </p:cNvPr>
          <p:cNvSpPr/>
          <p:nvPr/>
        </p:nvSpPr>
        <p:spPr>
          <a:xfrm>
            <a:off x="2052637" y="1924048"/>
            <a:ext cx="1304925" cy="13049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1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8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14</cp:revision>
  <dcterms:created xsi:type="dcterms:W3CDTF">2022-03-15T22:34:37Z</dcterms:created>
  <dcterms:modified xsi:type="dcterms:W3CDTF">2022-03-16T12:24:22Z</dcterms:modified>
</cp:coreProperties>
</file>