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b Ashby" userId="f21e54c367d3358c" providerId="LiveId" clId="{11AC30B5-9DAB-4BA2-8476-6F2F4A8AA785}"/>
    <pc:docChg chg="custSel modSld">
      <pc:chgData name="Deb Ashby" userId="f21e54c367d3358c" providerId="LiveId" clId="{11AC30B5-9DAB-4BA2-8476-6F2F4A8AA785}" dt="2022-03-15T22:45:11.838" v="1" actId="700"/>
      <pc:docMkLst>
        <pc:docMk/>
      </pc:docMkLst>
      <pc:sldChg chg="addSp delSp modSp mod modClrScheme chgLayout">
        <pc:chgData name="Deb Ashby" userId="f21e54c367d3358c" providerId="LiveId" clId="{11AC30B5-9DAB-4BA2-8476-6F2F4A8AA785}" dt="2022-03-15T22:45:11.838" v="1" actId="700"/>
        <pc:sldMkLst>
          <pc:docMk/>
          <pc:sldMk cId="2050885015" sldId="256"/>
        </pc:sldMkLst>
        <pc:spChg chg="add mod">
          <ac:chgData name="Deb Ashby" userId="f21e54c367d3358c" providerId="LiveId" clId="{11AC30B5-9DAB-4BA2-8476-6F2F4A8AA785}" dt="2022-03-15T22:45:11.838" v="1" actId="700"/>
          <ac:spMkLst>
            <pc:docMk/>
            <pc:sldMk cId="2050885015" sldId="256"/>
            <ac:spMk id="6" creationId="{4B321569-9BCE-46AC-BDE8-32CA4A422DC1}"/>
          </ac:spMkLst>
        </pc:spChg>
        <pc:spChg chg="add mod">
          <ac:chgData name="Deb Ashby" userId="f21e54c367d3358c" providerId="LiveId" clId="{11AC30B5-9DAB-4BA2-8476-6F2F4A8AA785}" dt="2022-03-15T22:45:11.838" v="1" actId="700"/>
          <ac:spMkLst>
            <pc:docMk/>
            <pc:sldMk cId="2050885015" sldId="256"/>
            <ac:spMk id="7" creationId="{9C1763D9-4978-4030-9A03-96D1198DC5B8}"/>
          </ac:spMkLst>
        </pc:spChg>
        <pc:picChg chg="del">
          <ac:chgData name="Deb Ashby" userId="f21e54c367d3358c" providerId="LiveId" clId="{11AC30B5-9DAB-4BA2-8476-6F2F4A8AA785}" dt="2022-03-15T22:45:07.850" v="0" actId="478"/>
          <ac:picMkLst>
            <pc:docMk/>
            <pc:sldMk cId="2050885015" sldId="256"/>
            <ac:picMk id="5" creationId="{C752C85E-6419-4E60-8FF1-FE072ABD96F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B321569-9BCE-46AC-BDE8-32CA4A422D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C1763D9-4978-4030-9A03-96D1198DC5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2</cp:revision>
  <dcterms:created xsi:type="dcterms:W3CDTF">2022-03-15T22:34:37Z</dcterms:created>
  <dcterms:modified xsi:type="dcterms:W3CDTF">2022-03-15T22:45:14Z</dcterms:modified>
</cp:coreProperties>
</file>