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A8492AE-76F1-430D-A3F2-C82D3DBD6E91}"/>
              </a:ext>
            </a:extLst>
          </p:cNvPr>
          <p:cNvSpPr/>
          <p:nvPr/>
        </p:nvSpPr>
        <p:spPr>
          <a:xfrm>
            <a:off x="0" y="0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5">
              <a:lumMod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6</cp:revision>
  <dcterms:created xsi:type="dcterms:W3CDTF">2022-03-15T22:34:37Z</dcterms:created>
  <dcterms:modified xsi:type="dcterms:W3CDTF">2022-03-15T23:17:23Z</dcterms:modified>
</cp:coreProperties>
</file>