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2A22"/>
    <a:srgbClr val="546D42"/>
    <a:srgbClr val="7A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80" d="100"/>
          <a:sy n="80" d="100"/>
        </p:scale>
        <p:origin x="864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13F3AC-8B96-48FD-B2AB-4993AF3C16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3E4D733-DEC4-4791-B4B6-B12376D85C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F4D6F6-C175-4328-B700-F3ED1F647A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1D2C1A-598F-4C68-B87C-28100E4834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9220C1-E52B-4F92-B424-13D0353982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4325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B4DE89-DA4D-44A6-9D20-DE9916F2E6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E1B6E11-EB58-4008-8B01-C44C7C3F03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563926-7773-422F-80DA-A30D2EA881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36B20B-2ACB-42D2-9537-DE361C5B3C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C41A8A-B776-4F9D-9A90-D5BA98C792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9399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B6577AE-2499-4A1D-AEEC-FBBDC602A10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08BE7ED-8F34-4E67-A04A-9D2BD2E8BB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D7FD25-CBBF-476A-AD86-51430F7047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00D786-240F-4E01-B3E6-0C51583CC2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340976-183A-4AE7-AC93-2535F80528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8046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354CD-9810-4514-B249-E7ED4C1A9D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CADC5B-B778-4AF3-BE5D-A3B21B9885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F201DE-11B0-4AB6-91AB-6EADDE126A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F4C38C-8158-41A4-A5C9-9EAC34B09D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8C5E75-1A52-418B-8C08-192C3FCB5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277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5D4D93-A4F5-4B77-979B-3F84F7030D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F1A13E-8113-4489-955D-27479EDFCC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7CAEEE-78A4-4D50-8C2A-E678FD7EB4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BE0DF2-AC34-4D09-9787-C09C1BBC6B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F0E01D-0A91-4A5F-B2B5-58E5A08A5E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069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E6C96B-3309-428C-9EC0-E1D48A66A9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57CFE6-5ED5-42F4-884A-F86A3184EC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D6A940B-79BB-4D7A-B7CE-30F9CA8B85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55EF565-A4F7-46FB-A5B7-11B427CAC5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12FAEE-82D6-4BAA-8E2C-44F09B713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49DC9B-61E2-491F-B7EE-729A02171F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979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F677CA-7388-4C0A-9201-D770AE7B44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B0D832-C4BA-40D6-A6A8-13752C8642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97A974-F23F-4FCB-B902-EF34C30015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44735F9-C39D-4824-8AA1-89F2A6BF61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CB48C61-AD5F-4D29-A2DE-7FDD9429BBC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E2A81B5-A870-4771-8693-8B552272B6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5C31A7F-D385-4176-B882-948171B51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C599338-CCF4-4E62-85A9-631A05DF9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8737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8E8585-64B2-476C-9993-BA743BE2AE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1A7C20C-9DF8-476D-B5E0-5E38AD008C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0841F1-EA19-446B-BA0A-E1C88657E5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B75FCC-0582-4FA0-B41A-83252F53B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340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92E790E-AD3C-4AEA-9B6F-7E42EC9138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B3E38F6-49C9-4803-8311-1748B6E567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DF75B8-E5B6-4B96-8ED2-B322A31AD4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0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D039F3-3803-4005-9E97-C4193829EB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054157-BA2D-4B57-8435-3B1920CA0B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EC25AA-B3F4-42F2-A577-EA99A47A54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1FA222-3721-404C-B4EF-1694B37D23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3C96EF-389B-4FE1-8B22-96DF246D76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60543C-0FFA-489E-AE9A-840EBC68C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332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D9EA94-1751-42A0-A3FE-E649F1B84C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D8F8CDD-D9D5-46DE-A619-2C7F5C0A07B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D32A5E7-B8AD-42A1-930C-FFF9904097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49311A-ADF7-4C66-8F77-40B8F9217E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6EC60B-DF04-4B5B-8789-15ADF025B3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578278-E41D-48D6-900D-FFEB7A913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0317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43DA3D2-B77C-4F33-88CE-6384D4A6DA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1BE98C-7032-49CB-A926-34DCB7B4E7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DBA98B-3217-45AF-A744-8D1A973D37E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F240F3-4CAE-45F7-A6B3-49119BFF34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5C766E-377B-4444-83A3-7B2047F893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955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752C85E-6419-4E60-8FF1-FE072ABD96F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7" b="13950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8F9F936-C9C9-4AF8-B3C2-B36BBA43F12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50000"/>
              <a:alpha val="8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5B46565-C46D-4BC1-8672-55CF97CC5754}"/>
              </a:ext>
            </a:extLst>
          </p:cNvPr>
          <p:cNvSpPr/>
          <p:nvPr/>
        </p:nvSpPr>
        <p:spPr>
          <a:xfrm>
            <a:off x="0" y="6580909"/>
            <a:ext cx="12192000" cy="295564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35DA1018-F785-401A-9E98-2DBF21D5A3BA}"/>
              </a:ext>
            </a:extLst>
          </p:cNvPr>
          <p:cNvSpPr/>
          <p:nvPr/>
        </p:nvSpPr>
        <p:spPr>
          <a:xfrm>
            <a:off x="0" y="96980"/>
            <a:ext cx="12192000" cy="840510"/>
          </a:xfrm>
          <a:custGeom>
            <a:avLst/>
            <a:gdLst>
              <a:gd name="connsiteX0" fmla="*/ 6096000 w 12192000"/>
              <a:gd name="connsiteY0" fmla="*/ 0 h 840510"/>
              <a:gd name="connsiteX1" fmla="*/ 6483230 w 12192000"/>
              <a:gd name="connsiteY1" fmla="*/ 256673 h 840510"/>
              <a:gd name="connsiteX2" fmla="*/ 6486419 w 12192000"/>
              <a:gd name="connsiteY2" fmla="*/ 272473 h 840510"/>
              <a:gd name="connsiteX3" fmla="*/ 12192000 w 12192000"/>
              <a:gd name="connsiteY3" fmla="*/ 272473 h 840510"/>
              <a:gd name="connsiteX4" fmla="*/ 12192000 w 12192000"/>
              <a:gd name="connsiteY4" fmla="*/ 568037 h 840510"/>
              <a:gd name="connsiteX5" fmla="*/ 6486419 w 12192000"/>
              <a:gd name="connsiteY5" fmla="*/ 568037 h 840510"/>
              <a:gd name="connsiteX6" fmla="*/ 6483230 w 12192000"/>
              <a:gd name="connsiteY6" fmla="*/ 583837 h 840510"/>
              <a:gd name="connsiteX7" fmla="*/ 6096000 w 12192000"/>
              <a:gd name="connsiteY7" fmla="*/ 840510 h 840510"/>
              <a:gd name="connsiteX8" fmla="*/ 5708771 w 12192000"/>
              <a:gd name="connsiteY8" fmla="*/ 583837 h 840510"/>
              <a:gd name="connsiteX9" fmla="*/ 5705581 w 12192000"/>
              <a:gd name="connsiteY9" fmla="*/ 568037 h 840510"/>
              <a:gd name="connsiteX10" fmla="*/ 0 w 12192000"/>
              <a:gd name="connsiteY10" fmla="*/ 568037 h 840510"/>
              <a:gd name="connsiteX11" fmla="*/ 0 w 12192000"/>
              <a:gd name="connsiteY11" fmla="*/ 272473 h 840510"/>
              <a:gd name="connsiteX12" fmla="*/ 5705581 w 12192000"/>
              <a:gd name="connsiteY12" fmla="*/ 272473 h 840510"/>
              <a:gd name="connsiteX13" fmla="*/ 5708771 w 12192000"/>
              <a:gd name="connsiteY13" fmla="*/ 256673 h 840510"/>
              <a:gd name="connsiteX14" fmla="*/ 6096000 w 12192000"/>
              <a:gd name="connsiteY14" fmla="*/ 0 h 840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2192000" h="840510">
                <a:moveTo>
                  <a:pt x="6096000" y="0"/>
                </a:moveTo>
                <a:cubicBezTo>
                  <a:pt x="6270075" y="0"/>
                  <a:pt x="6419431" y="105837"/>
                  <a:pt x="6483230" y="256673"/>
                </a:cubicBezTo>
                <a:lnTo>
                  <a:pt x="6486419" y="272473"/>
                </a:lnTo>
                <a:lnTo>
                  <a:pt x="12192000" y="272473"/>
                </a:lnTo>
                <a:lnTo>
                  <a:pt x="12192000" y="568037"/>
                </a:lnTo>
                <a:lnTo>
                  <a:pt x="6486419" y="568037"/>
                </a:lnTo>
                <a:lnTo>
                  <a:pt x="6483230" y="583837"/>
                </a:lnTo>
                <a:cubicBezTo>
                  <a:pt x="6419431" y="734673"/>
                  <a:pt x="6270075" y="840510"/>
                  <a:pt x="6096000" y="840510"/>
                </a:cubicBezTo>
                <a:cubicBezTo>
                  <a:pt x="5921925" y="840510"/>
                  <a:pt x="5772569" y="734673"/>
                  <a:pt x="5708771" y="583837"/>
                </a:cubicBezTo>
                <a:lnTo>
                  <a:pt x="5705581" y="568037"/>
                </a:lnTo>
                <a:lnTo>
                  <a:pt x="0" y="568037"/>
                </a:lnTo>
                <a:lnTo>
                  <a:pt x="0" y="272473"/>
                </a:lnTo>
                <a:lnTo>
                  <a:pt x="5705581" y="272473"/>
                </a:lnTo>
                <a:lnTo>
                  <a:pt x="5708771" y="256673"/>
                </a:lnTo>
                <a:cubicBezTo>
                  <a:pt x="5772569" y="105837"/>
                  <a:pt x="5921925" y="0"/>
                  <a:pt x="6096000" y="0"/>
                </a:cubicBezTo>
                <a:close/>
              </a:path>
            </a:pathLst>
          </a:custGeom>
          <a:solidFill>
            <a:schemeClr val="accent6">
              <a:lumMod val="5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0D75315B-C971-4BE9-BAFC-126619023FBA}"/>
              </a:ext>
            </a:extLst>
          </p:cNvPr>
          <p:cNvSpPr/>
          <p:nvPr/>
        </p:nvSpPr>
        <p:spPr>
          <a:xfrm>
            <a:off x="5714329" y="134079"/>
            <a:ext cx="763341" cy="763341"/>
          </a:xfrm>
          <a:prstGeom prst="ellipse">
            <a:avLst/>
          </a:prstGeom>
          <a:blipFill>
            <a:blip r:embed="rId3"/>
            <a:srcRect/>
            <a:stretch>
              <a:fillRect l="-25059" t="-24533" r="-21731" b="-22257"/>
            </a:stretch>
          </a:blip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8947633-A3BE-4615-9FDC-358777A10998}"/>
              </a:ext>
            </a:extLst>
          </p:cNvPr>
          <p:cNvSpPr txBox="1"/>
          <p:nvPr/>
        </p:nvSpPr>
        <p:spPr>
          <a:xfrm>
            <a:off x="-174728" y="305068"/>
            <a:ext cx="1193938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0" dirty="0">
                <a:solidFill>
                  <a:schemeClr val="bg1">
                    <a:alpha val="6000"/>
                  </a:schemeClr>
                </a:solidFill>
                <a:latin typeface="Kunstler Script" panose="030304020206070D0D06" pitchFamily="66" charset="0"/>
              </a:rPr>
              <a:t>Explore</a:t>
            </a:r>
            <a:endParaRPr lang="en-US" sz="40000" dirty="0">
              <a:solidFill>
                <a:schemeClr val="bg1">
                  <a:alpha val="6000"/>
                </a:schemeClr>
              </a:solidFill>
              <a:latin typeface="Kunstler Script" panose="030304020206070D0D06" pitchFamily="66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B3F579A-30DE-45B4-8E44-936A8B590670}"/>
              </a:ext>
            </a:extLst>
          </p:cNvPr>
          <p:cNvSpPr txBox="1"/>
          <p:nvPr/>
        </p:nvSpPr>
        <p:spPr>
          <a:xfrm>
            <a:off x="-1" y="2549232"/>
            <a:ext cx="12192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0" dirty="0">
                <a:solidFill>
                  <a:schemeClr val="bg1"/>
                </a:solidFill>
                <a:latin typeface="Lato Black" panose="020F0A02020204030203" pitchFamily="34" charset="0"/>
              </a:rPr>
              <a:t>SECRET ADVENTURES</a:t>
            </a:r>
            <a:endParaRPr lang="en-US" sz="6000" dirty="0">
              <a:solidFill>
                <a:schemeClr val="bg1"/>
              </a:solidFill>
              <a:latin typeface="Lato Black" panose="020F0A02020204030203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CFECF8E-DD65-4295-825E-840FB653D73E}"/>
              </a:ext>
            </a:extLst>
          </p:cNvPr>
          <p:cNvSpPr txBox="1"/>
          <p:nvPr/>
        </p:nvSpPr>
        <p:spPr>
          <a:xfrm>
            <a:off x="0" y="3486722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  <a:latin typeface="Lato" panose="020F0502020204030203" pitchFamily="34" charset="0"/>
              </a:rPr>
              <a:t>TAILOR-MADE TRIPS FOR ADVENTUROUS SOULS</a:t>
            </a:r>
            <a:endParaRPr lang="en-US" dirty="0">
              <a:solidFill>
                <a:schemeClr val="bg1"/>
              </a:solidFill>
              <a:latin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08850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">
          <a:solidFill>
            <a:schemeClr val="accent5">
              <a:lumMod val="50000"/>
            </a:schemeClr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818</TotalTime>
  <Words>8</Words>
  <Application>Microsoft Office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Kunstler Script</vt:lpstr>
      <vt:lpstr>Lato</vt:lpstr>
      <vt:lpstr>Lato Black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Deb Ashby</dc:creator>
  <cp:lastModifiedBy>Deb Ashby</cp:lastModifiedBy>
  <cp:revision>13</cp:revision>
  <dcterms:created xsi:type="dcterms:W3CDTF">2022-03-15T22:34:37Z</dcterms:created>
  <dcterms:modified xsi:type="dcterms:W3CDTF">2022-03-16T12:15:19Z</dcterms:modified>
</cp:coreProperties>
</file>