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24" r:id="rId2"/>
    <p:sldId id="336" r:id="rId3"/>
    <p:sldId id="323" r:id="rId4"/>
    <p:sldId id="337" r:id="rId5"/>
    <p:sldId id="338" r:id="rId6"/>
    <p:sldId id="33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00" autoAdjust="0"/>
    <p:restoredTop sz="91241" autoAdjust="0"/>
  </p:normalViewPr>
  <p:slideViewPr>
    <p:cSldViewPr>
      <p:cViewPr varScale="1">
        <p:scale>
          <a:sx n="162" d="100"/>
          <a:sy n="162" d="100"/>
        </p:scale>
        <p:origin x="1958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7" name="Chevron 6"/>
          <p:cNvSpPr/>
          <p:nvPr userDrawn="1"/>
        </p:nvSpPr>
        <p:spPr>
          <a:xfrm>
            <a:off x="1505674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Triangle 7"/>
          <p:cNvSpPr/>
          <p:nvPr userDrawn="1"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Chevron 8"/>
          <p:cNvSpPr/>
          <p:nvPr userDrawn="1"/>
        </p:nvSpPr>
        <p:spPr>
          <a:xfrm>
            <a:off x="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 userDrawn="1"/>
        </p:nvSpPr>
        <p:spPr>
          <a:xfrm>
            <a:off x="3048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 userDrawn="1"/>
        </p:nvSpPr>
        <p:spPr>
          <a:xfrm>
            <a:off x="59802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 userDrawn="1"/>
        </p:nvSpPr>
        <p:spPr>
          <a:xfrm>
            <a:off x="9076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 userDrawn="1"/>
        </p:nvSpPr>
        <p:spPr>
          <a:xfrm>
            <a:off x="12124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 userDrawn="1"/>
        </p:nvSpPr>
        <p:spPr>
          <a:xfrm>
            <a:off x="87630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 userDrawn="1"/>
        </p:nvSpPr>
        <p:spPr>
          <a:xfrm>
            <a:off x="72573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 userDrawn="1"/>
        </p:nvSpPr>
        <p:spPr>
          <a:xfrm>
            <a:off x="75621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 userDrawn="1"/>
        </p:nvSpPr>
        <p:spPr>
          <a:xfrm>
            <a:off x="7855351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 userDrawn="1"/>
        </p:nvSpPr>
        <p:spPr>
          <a:xfrm>
            <a:off x="81649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84697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Activity: </a:t>
            </a:r>
            <a:r>
              <a:rPr lang="en-IN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Prioritize and Select Solutions</a:t>
            </a:r>
            <a:endParaRPr lang="en-US" sz="3200" dirty="0"/>
          </a:p>
        </p:txBody>
      </p:sp>
      <p:pic>
        <p:nvPicPr>
          <p:cNvPr id="21" name="Picture 2" descr="C:\Users\Rahul\Downloads\run-311447_1280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5682"/>
            <a:ext cx="1583373" cy="13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7" name="TextBox 6"/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5706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92575" y="895350"/>
            <a:ext cx="8515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IN THE PREVIOUS ACTIVITY, YOU WORKED ON IDENTIFYING THE SOLUTIONS FOR THE ROOT CAUSES OF THE PROBLEM OF EMPLOYEE LATE ARRIVALS AT MATRIX CORP.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GUIDELINES: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0525" y="27241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CLASSIFY THOSE SOLUTIONS AS “MUSTS” AND “WANTS”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0525" y="3798153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FEEL FREE TO WRITE YOUR SOLUTIONS ON THE Q&amp;A DISCUSSION BOARD</a:t>
            </a:r>
          </a:p>
        </p:txBody>
      </p:sp>
    </p:spTree>
    <p:extLst>
      <p:ext uri="{BB962C8B-B14F-4D97-AF65-F5344CB8AC3E}">
        <p14:creationId xmlns:p14="http://schemas.microsoft.com/office/powerpoint/2010/main" val="222289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92575" y="819150"/>
            <a:ext cx="85153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Add a biometric or an automated swipe in/out mechanism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Create a robust governance from an automated mechanism to track, monitor and report late arrivals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Start </a:t>
            </a:r>
            <a:r>
              <a:rPr lang="en-IN" sz="1400" b="1" cap="all" dirty="0" err="1">
                <a:latin typeface="Lao UI" pitchFamily="34" charset="0"/>
                <a:cs typeface="Lao UI" pitchFamily="34" charset="0"/>
              </a:rPr>
              <a:t>sms</a:t>
            </a:r>
            <a:r>
              <a:rPr lang="en-IN" sz="1400" b="1" cap="all" dirty="0">
                <a:latin typeface="Lao UI" pitchFamily="34" charset="0"/>
                <a:cs typeface="Lao UI" pitchFamily="34" charset="0"/>
              </a:rPr>
              <a:t> service to all employees with their roster details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Build a company app to be installed on all employees/vendors android/</a:t>
            </a:r>
            <a:r>
              <a:rPr lang="en-IN" sz="1400" b="1" cap="all" dirty="0" err="1">
                <a:latin typeface="Lao UI" pitchFamily="34" charset="0"/>
                <a:cs typeface="Lao UI" pitchFamily="34" charset="0"/>
              </a:rPr>
              <a:t>ios</a:t>
            </a:r>
            <a:r>
              <a:rPr lang="en-IN" sz="1400" b="1" cap="all" dirty="0">
                <a:latin typeface="Lao UI" pitchFamily="34" charset="0"/>
                <a:cs typeface="Lao UI" pitchFamily="34" charset="0"/>
              </a:rPr>
              <a:t> phones to circulate rosters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Ensure all supervisors come on time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Provide training to all supervisors to give feedback if their team members arrive late 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Run a short term incentive plan for employees / vendors to come on time</a:t>
            </a:r>
          </a:p>
          <a:p>
            <a:pPr marL="266700" lvl="0" indent="-266700">
              <a:buFont typeface="+mj-lt"/>
              <a:buAutoNum type="arabicPeriod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66700" lvl="0" indent="-266700">
              <a:buFont typeface="+mj-lt"/>
              <a:buAutoNum type="arabicPeriod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Involve HR and create a career path for all employees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SOLUTIONS IDENTIFIED IN THE PREVIOUS ACTIVITY:</a:t>
            </a:r>
          </a:p>
        </p:txBody>
      </p:sp>
    </p:spTree>
    <p:extLst>
      <p:ext uri="{BB962C8B-B14F-4D97-AF65-F5344CB8AC3E}">
        <p14:creationId xmlns:p14="http://schemas.microsoft.com/office/powerpoint/2010/main" val="17270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92575" y="819150"/>
            <a:ext cx="85153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Make work interesting and challenging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Engage team members in team bonding activities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Provide recognition to those employees who are consistently on time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Provide free cab services to all employees / vendors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Connect with local government authorities to improve the traffic situation of the city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Provide employees a 24 X 7 car tire repair service in the city</a:t>
            </a:r>
          </a:p>
          <a:p>
            <a:pPr marL="342900" lvl="0" indent="-342900">
              <a:buFont typeface="+mj-lt"/>
              <a:buAutoNum type="arabicPeriod" startAt="9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342900" lvl="0" indent="-342900">
              <a:buFont typeface="+mj-lt"/>
              <a:buAutoNum type="arabicPeriod" startAt="9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Provide free movie tickets OR free resort passes as a reward to consistently be on-time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SOLUTIONS IDENTIFIED IN THE PREVIOUS ACTIVITY:</a:t>
            </a:r>
          </a:p>
        </p:txBody>
      </p:sp>
    </p:spTree>
    <p:extLst>
      <p:ext uri="{BB962C8B-B14F-4D97-AF65-F5344CB8AC3E}">
        <p14:creationId xmlns:p14="http://schemas.microsoft.com/office/powerpoint/2010/main" val="164546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WRITE YOUR SOLUTIONS 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895350"/>
            <a:ext cx="4343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MUSTS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IN" sz="1400" b="1" cap="all" dirty="0">
                <a:latin typeface="Lao UI" pitchFamily="34" charset="0"/>
                <a:cs typeface="Lao UI" pitchFamily="34" charset="0"/>
              </a:rPr>
              <a:t>WRITE YOUR “MUSTS” IN THIS SECTION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895350"/>
            <a:ext cx="4343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WANTS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IN" sz="1400" b="1" cap="all" dirty="0">
              <a:latin typeface="Lao UI" pitchFamily="34" charset="0"/>
              <a:cs typeface="Lao UI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b="1" cap="all" dirty="0">
                <a:latin typeface="Lao UI" pitchFamily="34" charset="0"/>
                <a:cs typeface="Lao UI" pitchFamily="34" charset="0"/>
              </a:rPr>
              <a:t>WRITE YOUR “WANTS” IN THIS SECTION</a:t>
            </a:r>
            <a:endParaRPr lang="en-IN" sz="1400" b="1" cap="all" dirty="0"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428750"/>
            <a:ext cx="0" cy="32004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6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WHAT NEXT?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575" y="9715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Please see solution(s) in the next reference document of this lecture</a:t>
            </a:r>
          </a:p>
        </p:txBody>
      </p:sp>
    </p:spTree>
    <p:extLst>
      <p:ext uri="{BB962C8B-B14F-4D97-AF65-F5344CB8AC3E}">
        <p14:creationId xmlns:p14="http://schemas.microsoft.com/office/powerpoint/2010/main" val="12383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1515</TotalTime>
  <Words>283</Words>
  <Application>Microsoft Office PowerPoint</Application>
  <PresentationFormat>On-screen Show (16:9)</PresentationFormat>
  <Paragraphs>49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314</cp:revision>
  <dcterms:created xsi:type="dcterms:W3CDTF">2017-12-06T06:58:44Z</dcterms:created>
  <dcterms:modified xsi:type="dcterms:W3CDTF">2021-09-15T07:53:08Z</dcterms:modified>
</cp:coreProperties>
</file>