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324" r:id="rId2"/>
    <p:sldId id="327" r:id="rId3"/>
    <p:sldId id="330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241" autoAdjust="0"/>
  </p:normalViewPr>
  <p:slideViewPr>
    <p:cSldViewPr>
      <p:cViewPr varScale="1">
        <p:scale>
          <a:sx n="147" d="100"/>
          <a:sy n="147" d="100"/>
        </p:scale>
        <p:origin x="239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5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6" name="Chevron 5"/>
          <p:cNvSpPr/>
          <p:nvPr userDrawn="1"/>
        </p:nvSpPr>
        <p:spPr>
          <a:xfrm>
            <a:off x="1505674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828800" y="1657350"/>
            <a:ext cx="5486400" cy="1828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evron 7"/>
          <p:cNvSpPr/>
          <p:nvPr userDrawn="1"/>
        </p:nvSpPr>
        <p:spPr>
          <a:xfrm>
            <a:off x="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 userDrawn="1"/>
        </p:nvSpPr>
        <p:spPr>
          <a:xfrm>
            <a:off x="3048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 userDrawn="1"/>
        </p:nvSpPr>
        <p:spPr>
          <a:xfrm>
            <a:off x="59802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 userDrawn="1"/>
        </p:nvSpPr>
        <p:spPr>
          <a:xfrm>
            <a:off x="9076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 userDrawn="1"/>
        </p:nvSpPr>
        <p:spPr>
          <a:xfrm>
            <a:off x="12124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 userDrawn="1"/>
        </p:nvSpPr>
        <p:spPr>
          <a:xfrm>
            <a:off x="87630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 userDrawn="1"/>
        </p:nvSpPr>
        <p:spPr>
          <a:xfrm>
            <a:off x="72573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 userDrawn="1"/>
        </p:nvSpPr>
        <p:spPr>
          <a:xfrm>
            <a:off x="75621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 userDrawn="1"/>
        </p:nvSpPr>
        <p:spPr>
          <a:xfrm>
            <a:off x="7855351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 userDrawn="1"/>
        </p:nvSpPr>
        <p:spPr>
          <a:xfrm>
            <a:off x="81649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 userDrawn="1"/>
        </p:nvSpPr>
        <p:spPr>
          <a:xfrm>
            <a:off x="84697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981200" y="1809750"/>
            <a:ext cx="5486400" cy="1828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4593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9" name="Right Triangle 8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6349E9-76A5-44A1-A13E-6702E6F5332C}"/>
              </a:ext>
            </a:extLst>
          </p:cNvPr>
          <p:cNvSpPr txBox="1"/>
          <p:nvPr userDrawn="1"/>
        </p:nvSpPr>
        <p:spPr>
          <a:xfrm>
            <a:off x="3479393" y="4943445"/>
            <a:ext cx="218521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chemeClr val="bg1">
                    <a:lumMod val="50000"/>
                  </a:schemeClr>
                </a:solidFill>
              </a:rPr>
              <a:t>Copyright © Smart Growth Hacks | All Rights Reserved</a:t>
            </a:r>
            <a:endParaRPr lang="en-IN" sz="7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91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981200" y="1809750"/>
            <a:ext cx="5486400" cy="1828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cap="all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Template: Translate </a:t>
            </a:r>
            <a:r>
              <a:rPr lang="en-US" sz="3200" b="1" cap="all" dirty="0" err="1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voc</a:t>
            </a:r>
            <a:r>
              <a:rPr lang="en-US" sz="3200" b="1" cap="all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to requirements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706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What to include in the template?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97270"/>
              </p:ext>
            </p:extLst>
          </p:nvPr>
        </p:nvGraphicFramePr>
        <p:xfrm>
          <a:off x="405830" y="1946910"/>
          <a:ext cx="830580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Voice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of Customer</a:t>
                      </a:r>
                    </a:p>
                    <a:p>
                      <a:pPr algn="ctr"/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(Verbatim)</a:t>
                      </a:r>
                      <a:endParaRPr lang="en-IN" sz="14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Customer Criteria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(Need)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to Quality (CTQ)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(Requirement / Performance)</a:t>
                      </a:r>
                      <a:endParaRPr lang="en-IN" sz="14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“I hope the call center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representative issues my flight tickets without making any errors”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Accuracy – issue correct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flight tickets as per customer communication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100% accuracy issuing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of customer flight tickets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loud Callout 4"/>
          <p:cNvSpPr/>
          <p:nvPr/>
        </p:nvSpPr>
        <p:spPr>
          <a:xfrm>
            <a:off x="44948" y="819150"/>
            <a:ext cx="2774451" cy="914400"/>
          </a:xfrm>
          <a:prstGeom prst="cloudCallout">
            <a:avLst>
              <a:gd name="adj1" fmla="val 11626"/>
              <a:gd name="adj2" fmla="val 7710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This column should have EXACT customer verbatim comments</a:t>
            </a:r>
            <a:endParaRPr lang="en-IN" sz="12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2407148" y="3333750"/>
            <a:ext cx="3003052" cy="914400"/>
          </a:xfrm>
          <a:prstGeom prst="cloudCallout">
            <a:avLst>
              <a:gd name="adj1" fmla="val 9231"/>
              <a:gd name="adj2" fmla="val -80196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This column should have excerpt from customers verbatim showcasing customer’s NEED</a:t>
            </a:r>
            <a:endParaRPr lang="en-IN" sz="12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11" name="Cloud Callout 10"/>
          <p:cNvSpPr/>
          <p:nvPr/>
        </p:nvSpPr>
        <p:spPr>
          <a:xfrm>
            <a:off x="5836148" y="819150"/>
            <a:ext cx="3003052" cy="914400"/>
          </a:xfrm>
          <a:prstGeom prst="cloudCallout">
            <a:avLst>
              <a:gd name="adj1" fmla="val -14034"/>
              <a:gd name="adj2" fmla="val 71489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This column should have customer’s need in MEASURABLE terms</a:t>
            </a:r>
            <a:endParaRPr lang="en-IN" sz="12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3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Translate </a:t>
            </a:r>
            <a:r>
              <a:rPr lang="en-US" sz="2400" b="1" cap="all" dirty="0" err="1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voc</a:t>
            </a:r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to requirements – blank template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13828"/>
              </p:ext>
            </p:extLst>
          </p:nvPr>
        </p:nvGraphicFramePr>
        <p:xfrm>
          <a:off x="405830" y="819150"/>
          <a:ext cx="8305800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962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Voice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 of Customer</a:t>
                      </a:r>
                    </a:p>
                    <a:p>
                      <a:pPr algn="ctr"/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(Verbatim)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Customer Criteria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(Need)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Critical to Quality 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Lao UI" pitchFamily="34" charset="0"/>
                          <a:cs typeface="Lao UI" pitchFamily="34" charset="0"/>
                        </a:rPr>
                        <a:t>(Requirement / Performance)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625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7325">
                <a:tc>
                  <a:txBody>
                    <a:bodyPr/>
                    <a:lstStyle/>
                    <a:p>
                      <a:pPr algn="ctr"/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625">
                <a:tc>
                  <a:txBody>
                    <a:bodyPr/>
                    <a:lstStyle/>
                    <a:p>
                      <a:pPr algn="ctr"/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1200" b="0" dirty="0">
                        <a:solidFill>
                          <a:schemeClr val="tx1"/>
                        </a:solidFill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49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1220</TotalTime>
  <Words>128</Words>
  <Application>Microsoft Office PowerPoint</Application>
  <PresentationFormat>On-screen Show (16:9)</PresentationFormat>
  <Paragraphs>24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Lao UI</vt:lpstr>
      <vt:lpstr>Office Theme</vt:lpstr>
      <vt:lpstr>PowerPoint Presentation</vt:lpstr>
      <vt:lpstr>PowerPoint Presentation</vt:lpstr>
      <vt:lpstr>PowerPoint Presentation</vt:lpstr>
    </vt:vector>
  </TitlesOfParts>
  <Company>Smart Growth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Growth Hacks</dc:title>
  <dc:creator>Smart Growth Hacks</dc:creator>
  <cp:lastModifiedBy>Advanced Innovation Group Pro Excellence</cp:lastModifiedBy>
  <cp:revision>194</cp:revision>
  <dcterms:created xsi:type="dcterms:W3CDTF">2017-12-06T06:58:44Z</dcterms:created>
  <dcterms:modified xsi:type="dcterms:W3CDTF">2021-09-15T08:01:29Z</dcterms:modified>
</cp:coreProperties>
</file>