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343" r:id="rId2"/>
    <p:sldId id="344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B6E3"/>
    <a:srgbClr val="B4E9AA"/>
    <a:srgbClr val="FFED99"/>
    <a:srgbClr val="6666FF"/>
    <a:srgbClr val="0785FC"/>
    <a:srgbClr val="009999"/>
    <a:srgbClr val="008080"/>
    <a:srgbClr val="33CCCC"/>
    <a:srgbClr val="3366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241" autoAdjust="0"/>
  </p:normalViewPr>
  <p:slideViewPr>
    <p:cSldViewPr>
      <p:cViewPr varScale="1">
        <p:scale>
          <a:sx n="147" d="100"/>
          <a:sy n="147" d="100"/>
        </p:scale>
        <p:origin x="2390" y="53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D7EF3-FE30-4027-975F-885C020564B3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F7936-7F78-4FDF-BD5F-66D51255B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6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56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56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35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9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4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023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7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66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54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6" name="Right Triangle 5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1404593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9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87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5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Steps to create a control impact matrix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399" y="895350"/>
            <a:ext cx="837452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n-US" sz="1400" b="1" dirty="0">
                <a:latin typeface="Lao UI" pitchFamily="34" charset="0"/>
                <a:cs typeface="Lao UI" pitchFamily="34" charset="0"/>
              </a:rPr>
              <a:t>ASSEMBLE A FOCUS GROUP DISCUSSION WITH SUBJECT MATTER EXPERTS</a:t>
            </a:r>
          </a:p>
          <a:p>
            <a:pPr marL="177800" indent="-177800">
              <a:buFont typeface="Arial" pitchFamily="34" charset="0"/>
              <a:buChar char="•"/>
            </a:pPr>
            <a:endParaRPr lang="en-US" sz="1400" b="1" dirty="0">
              <a:latin typeface="Lao UI" pitchFamily="34" charset="0"/>
              <a:cs typeface="Lao UI" pitchFamily="34" charset="0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en-US" sz="1400" b="1" dirty="0">
                <a:latin typeface="Lao UI" pitchFamily="34" charset="0"/>
                <a:cs typeface="Lao UI" pitchFamily="34" charset="0"/>
              </a:rPr>
              <a:t>LIST ALL TRIVIAL MANY ROOT-CAUSES IDENTIFIED FROM STEP 07 </a:t>
            </a:r>
          </a:p>
          <a:p>
            <a:pPr marL="177800" indent="-177800">
              <a:buFont typeface="Arial" pitchFamily="34" charset="0"/>
              <a:buChar char="•"/>
            </a:pPr>
            <a:endParaRPr lang="en-US" sz="1400" b="1" dirty="0">
              <a:latin typeface="Lao UI" pitchFamily="34" charset="0"/>
              <a:cs typeface="Lao UI" pitchFamily="34" charset="0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en-US" sz="1400" b="1" dirty="0">
                <a:latin typeface="Lao UI" pitchFamily="34" charset="0"/>
                <a:cs typeface="Lao UI" pitchFamily="34" charset="0"/>
              </a:rPr>
              <a:t>CLASSIFY WHICH OF THOSE ROOT CAUSES ARE IN YOUR DIRECT CONTROL FOR ACTION IMPLEMENTATION AND WHICH ARE OUT OF CONTROL</a:t>
            </a:r>
          </a:p>
          <a:p>
            <a:pPr marL="177800" indent="-177800">
              <a:buFont typeface="Arial" pitchFamily="34" charset="0"/>
              <a:buChar char="•"/>
            </a:pPr>
            <a:endParaRPr lang="en-US" sz="1400" b="1" dirty="0">
              <a:latin typeface="Lao UI" pitchFamily="34" charset="0"/>
              <a:cs typeface="Lao UI" pitchFamily="34" charset="0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en-US" sz="1400" b="1" dirty="0">
                <a:latin typeface="Lao UI" pitchFamily="34" charset="0"/>
                <a:cs typeface="Lao UI" pitchFamily="34" charset="0"/>
              </a:rPr>
              <a:t>FURTHER CLASSIFY WHICH OF THOSE ROOT CAUSES HAVE HIGH, MEDIUM OR LOW IMPACT ON THE PROBLEM (PROJECT METRIC) </a:t>
            </a:r>
          </a:p>
          <a:p>
            <a:pPr marL="177800" indent="-177800">
              <a:buFont typeface="Arial" pitchFamily="34" charset="0"/>
              <a:buChar char="•"/>
            </a:pPr>
            <a:endParaRPr lang="en-US" sz="1400" b="1" dirty="0">
              <a:latin typeface="Lao UI" pitchFamily="34" charset="0"/>
              <a:cs typeface="Lao UI" pitchFamily="34" charset="0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en-US" sz="1400" b="1" dirty="0">
                <a:latin typeface="Lao UI" pitchFamily="34" charset="0"/>
                <a:cs typeface="Lao UI" pitchFamily="34" charset="0"/>
              </a:rPr>
              <a:t>BASED ON YOUR CLASSIFICATION, CREATE YOUR CONTROL IMPACT MATRIX</a:t>
            </a:r>
          </a:p>
          <a:p>
            <a:pPr marL="177800" indent="-177800">
              <a:buFont typeface="Arial" pitchFamily="34" charset="0"/>
              <a:buChar char="•"/>
            </a:pPr>
            <a:endParaRPr lang="en-US" sz="1400" b="1" dirty="0">
              <a:latin typeface="Lao UI" pitchFamily="34" charset="0"/>
              <a:cs typeface="Lao UI" pitchFamily="34" charset="0"/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en-US" sz="1400" b="1" dirty="0">
                <a:latin typeface="Lao UI" pitchFamily="34" charset="0"/>
                <a:cs typeface="Lao UI" pitchFamily="34" charset="0"/>
              </a:rPr>
              <a:t>OUT OF THE ALL THE IDENTIFIED TRIVIAL MANY ROOT CAUSES, </a:t>
            </a:r>
            <a:r>
              <a:rPr lang="en-US" sz="1400" b="1" u="sng" dirty="0">
                <a:latin typeface="Lao UI" pitchFamily="34" charset="0"/>
                <a:cs typeface="Lao UI" pitchFamily="34" charset="0"/>
              </a:rPr>
              <a:t>THOSE THAT ARE CATEGORIZED / CLASSIFIED AS “IN-CONTROL” HAVING “HIGH AND/OR MEDIUM IMPACT” ARE PRIORITIZED AS CRITICAL ROOT CAUSES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1" y="4931718"/>
            <a:ext cx="9144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o UI" pitchFamily="34" charset="0"/>
                <a:cs typeface="Lao UI" pitchFamily="34" charset="0"/>
              </a:rPr>
              <a:t>Copyright © Smart Growth Hacks</a:t>
            </a:r>
            <a:endParaRPr lang="en-IN" sz="900" dirty="0">
              <a:solidFill>
                <a:schemeClr val="bg1">
                  <a:lumMod val="50000"/>
                </a:schemeClr>
              </a:solidFill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1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CONTROL IMPACT MATRIX TEMPLATE</a:t>
            </a: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749404"/>
              </p:ext>
            </p:extLst>
          </p:nvPr>
        </p:nvGraphicFramePr>
        <p:xfrm>
          <a:off x="392576" y="895348"/>
          <a:ext cx="8370424" cy="37338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2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0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653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o UI" pitchFamily="34" charset="0"/>
                          <a:cs typeface="Lao UI" pitchFamily="34" charset="0"/>
                        </a:rPr>
                        <a:t>Control \ Impact</a:t>
                      </a:r>
                      <a:endParaRPr lang="en-IN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o UI" pitchFamily="34" charset="0"/>
                          <a:cs typeface="Lao UI" pitchFamily="34" charset="0"/>
                        </a:rPr>
                        <a:t>High</a:t>
                      </a:r>
                      <a:endParaRPr lang="en-IN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o UI" pitchFamily="34" charset="0"/>
                          <a:cs typeface="Lao UI" pitchFamily="34" charset="0"/>
                        </a:rPr>
                        <a:t>Medium</a:t>
                      </a:r>
                      <a:endParaRPr lang="en-IN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o UI" pitchFamily="34" charset="0"/>
                          <a:cs typeface="Lao UI" pitchFamily="34" charset="0"/>
                        </a:rPr>
                        <a:t>Low</a:t>
                      </a:r>
                      <a:endParaRPr lang="en-IN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863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o UI" pitchFamily="34" charset="0"/>
                          <a:cs typeface="Lao UI" pitchFamily="34" charset="0"/>
                        </a:rPr>
                        <a:t>In Control</a:t>
                      </a:r>
                      <a:endParaRPr lang="en-IN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baseline="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baseline="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  <a:endParaRPr lang="en-IN" sz="1000" baseline="0" dirty="0">
                        <a:latin typeface="Lao UI" pitchFamily="34" charset="0"/>
                        <a:cs typeface="Lao UI" pitchFamily="34" charset="0"/>
                      </a:endParaRP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  <a:endParaRPr lang="en-IN" sz="100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IN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  <a:endParaRPr lang="en-IN" sz="100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IN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  <a:endParaRPr lang="en-IN" sz="100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863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o UI" pitchFamily="34" charset="0"/>
                          <a:cs typeface="Lao UI" pitchFamily="34" charset="0"/>
                        </a:rPr>
                        <a:t>Out of Control</a:t>
                      </a:r>
                      <a:endParaRPr lang="en-IN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IN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  <a:endParaRPr lang="en-IN" sz="100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IN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  <a:endParaRPr lang="en-IN" sz="100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IN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</a:p>
                    <a:p>
                      <a:pPr marL="171450" indent="-171450" algn="l">
                        <a:buFont typeface="Arial" pitchFamily="34" charset="0"/>
                        <a:buChar char="•"/>
                      </a:pPr>
                      <a:r>
                        <a:rPr lang="en-US" sz="1000" dirty="0">
                          <a:latin typeface="Lao UI" pitchFamily="34" charset="0"/>
                          <a:cs typeface="Lao UI" pitchFamily="34" charset="0"/>
                        </a:rPr>
                        <a:t>XXX</a:t>
                      </a:r>
                      <a:endParaRPr lang="en-IN" sz="100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0325B3C-4868-477E-9569-A6F73A8B8D30}"/>
              </a:ext>
            </a:extLst>
          </p:cNvPr>
          <p:cNvSpPr txBox="1"/>
          <p:nvPr/>
        </p:nvSpPr>
        <p:spPr>
          <a:xfrm>
            <a:off x="-1" y="4931718"/>
            <a:ext cx="9144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o UI" pitchFamily="34" charset="0"/>
                <a:cs typeface="Lao UI" pitchFamily="34" charset="0"/>
              </a:rPr>
              <a:t>Copyright </a:t>
            </a:r>
            <a:r>
              <a:rPr lang="en-US" sz="900">
                <a:solidFill>
                  <a:schemeClr val="bg1">
                    <a:lumMod val="50000"/>
                  </a:schemeClr>
                </a:solidFill>
                <a:latin typeface="Lao UI" pitchFamily="34" charset="0"/>
                <a:cs typeface="Lao UI" pitchFamily="34" charset="0"/>
              </a:rPr>
              <a:t>© Smart Growth Hacks</a:t>
            </a:r>
            <a:endParaRPr lang="en-IN" sz="900" dirty="0">
              <a:solidFill>
                <a:schemeClr val="bg1">
                  <a:lumMod val="50000"/>
                </a:schemeClr>
              </a:solidFill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8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1238</TotalTime>
  <Words>157</Words>
  <Application>Microsoft Office PowerPoint</Application>
  <PresentationFormat>On-screen Show (16:9)</PresentationFormat>
  <Paragraphs>41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Lao UI</vt:lpstr>
      <vt:lpstr>Office Theme</vt:lpstr>
      <vt:lpstr>PowerPoint Presentation</vt:lpstr>
      <vt:lpstr>PowerPoint Presentation</vt:lpstr>
    </vt:vector>
  </TitlesOfParts>
  <Company>Smart Growth Hacks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Growth Hacks</dc:title>
  <dc:creator>Smart Growth Hacks</dc:creator>
  <cp:lastModifiedBy>Advanced Innovation Group Pro Excellence</cp:lastModifiedBy>
  <cp:revision>231</cp:revision>
  <dcterms:created xsi:type="dcterms:W3CDTF">2017-12-06T06:58:44Z</dcterms:created>
  <dcterms:modified xsi:type="dcterms:W3CDTF">2021-09-13T14:04:07Z</dcterms:modified>
</cp:coreProperties>
</file>