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87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B6E3"/>
    <a:srgbClr val="B4E9AA"/>
    <a:srgbClr val="FFED99"/>
    <a:srgbClr val="6666FF"/>
    <a:srgbClr val="0785FC"/>
    <a:srgbClr val="009999"/>
    <a:srgbClr val="008080"/>
    <a:srgbClr val="33CCCC"/>
    <a:srgbClr val="336699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1241" autoAdjust="0"/>
  </p:normalViewPr>
  <p:slideViewPr>
    <p:cSldViewPr>
      <p:cViewPr varScale="1">
        <p:scale>
          <a:sx n="147" d="100"/>
          <a:sy n="147" d="100"/>
        </p:scale>
        <p:origin x="2390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BD7EF3-FE30-4027-975F-885C020564B3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F7936-7F78-4FDF-BD5F-66D51255BA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867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F7936-7F78-4FDF-BD5F-66D51255BA2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0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35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9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096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246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023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41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7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366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548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28600" y="228600"/>
            <a:ext cx="8686800" cy="46863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6" name="Right Triangle 5"/>
          <p:cNvSpPr/>
          <p:nvPr userDrawn="1"/>
        </p:nvSpPr>
        <p:spPr>
          <a:xfrm rot="4011845">
            <a:off x="7312046" y="2200560"/>
            <a:ext cx="3206664" cy="1370086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768A1B-F8F1-49E9-A097-BF83205FFD15}"/>
              </a:ext>
            </a:extLst>
          </p:cNvPr>
          <p:cNvSpPr txBox="1"/>
          <p:nvPr userDrawn="1"/>
        </p:nvSpPr>
        <p:spPr>
          <a:xfrm>
            <a:off x="2286000" y="4943445"/>
            <a:ext cx="4572000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700" dirty="0"/>
              <a:t>Copyright © Skill Success Hacks</a:t>
            </a:r>
          </a:p>
        </p:txBody>
      </p:sp>
    </p:spTree>
    <p:extLst>
      <p:ext uri="{BB962C8B-B14F-4D97-AF65-F5344CB8AC3E}">
        <p14:creationId xmlns:p14="http://schemas.microsoft.com/office/powerpoint/2010/main" val="1404593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69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875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C8644-ECCA-43BB-8E78-452FF2C9A710}" type="datetimeFigureOut">
              <a:rPr lang="en-US" smtClean="0"/>
              <a:t>9/13/2021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842B6-4B3E-4EE7-AF0D-1DA40DC6C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057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392575" y="280927"/>
            <a:ext cx="851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cap="all" dirty="0" err="1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Sipoc</a:t>
            </a:r>
            <a:r>
              <a:rPr lang="en-US" sz="2400" b="1" cap="all" dirty="0">
                <a:solidFill>
                  <a:srgbClr val="0070C0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 diagram template:</a:t>
            </a:r>
          </a:p>
        </p:txBody>
      </p:sp>
      <p:sp>
        <p:nvSpPr>
          <p:cNvPr id="19" name="Round Same Side Corner Rectangle 18"/>
          <p:cNvSpPr/>
          <p:nvPr/>
        </p:nvSpPr>
        <p:spPr>
          <a:xfrm>
            <a:off x="3886200" y="868165"/>
            <a:ext cx="1371600" cy="762000"/>
          </a:xfrm>
          <a:prstGeom prst="round2Same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PROCESS</a:t>
            </a:r>
            <a:endParaRPr lang="en-IN" sz="1100" b="1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20" name="Round Same Side Corner Rectangle 19"/>
          <p:cNvSpPr/>
          <p:nvPr/>
        </p:nvSpPr>
        <p:spPr>
          <a:xfrm>
            <a:off x="5562600" y="868165"/>
            <a:ext cx="1371600" cy="762000"/>
          </a:xfrm>
          <a:prstGeom prst="round2Same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OUTPUTS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List the outputs of your process</a:t>
            </a:r>
            <a:endParaRPr lang="en-IN" sz="400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23" name="Round Same Side Corner Rectangle 22"/>
          <p:cNvSpPr/>
          <p:nvPr/>
        </p:nvSpPr>
        <p:spPr>
          <a:xfrm>
            <a:off x="7239000" y="868165"/>
            <a:ext cx="1371600" cy="762000"/>
          </a:xfrm>
          <a:prstGeom prst="round2Same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CUSTOMERS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Identify the customers of the process outputs</a:t>
            </a:r>
            <a:endParaRPr lang="en-IN" sz="400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26" name="Round Same Side Corner Rectangle 25"/>
          <p:cNvSpPr/>
          <p:nvPr/>
        </p:nvSpPr>
        <p:spPr>
          <a:xfrm>
            <a:off x="533400" y="868165"/>
            <a:ext cx="1371600" cy="762000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SUPPLIERS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List suppliers of any inputs to your process</a:t>
            </a:r>
            <a:endParaRPr lang="en-IN" sz="700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27" name="Round Same Side Corner Rectangle 26"/>
          <p:cNvSpPr/>
          <p:nvPr/>
        </p:nvSpPr>
        <p:spPr>
          <a:xfrm>
            <a:off x="2209800" y="868165"/>
            <a:ext cx="1371600" cy="762000"/>
          </a:xfrm>
          <a:prstGeom prst="round2Same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INPUTS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List any inputs to your process</a:t>
            </a:r>
            <a:endParaRPr lang="en-IN" sz="400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1849348" y="3409950"/>
            <a:ext cx="1131425" cy="762000"/>
          </a:xfrm>
          <a:prstGeom prst="roundRect">
            <a:avLst>
              <a:gd name="adj" fmla="val 7229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MILESTONE</a:t>
            </a:r>
            <a:endParaRPr lang="en-IN" sz="1100" b="1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3276600" y="3409950"/>
            <a:ext cx="1131425" cy="762000"/>
          </a:xfrm>
          <a:prstGeom prst="roundRect">
            <a:avLst>
              <a:gd name="adj" fmla="val 7229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MILESTONE</a:t>
            </a:r>
            <a:endParaRPr lang="en-IN" sz="1100" b="1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4712825" y="3409950"/>
            <a:ext cx="1131425" cy="762000"/>
          </a:xfrm>
          <a:prstGeom prst="roundRect">
            <a:avLst>
              <a:gd name="adj" fmla="val 7229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MILESTONE</a:t>
            </a:r>
            <a:endParaRPr lang="en-IN" sz="1100" b="1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6154254" y="3409950"/>
            <a:ext cx="1131425" cy="762000"/>
          </a:xfrm>
          <a:prstGeom prst="roundRect">
            <a:avLst>
              <a:gd name="adj" fmla="val 7229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MILESTONE</a:t>
            </a:r>
            <a:endParaRPr lang="en-IN" sz="1100" b="1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3886200" y="1630165"/>
            <a:ext cx="0" cy="1474985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257800" y="1647076"/>
            <a:ext cx="0" cy="1474985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533400" y="3105150"/>
            <a:ext cx="3352800" cy="304800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6" name="Rounded Rectangle 35"/>
          <p:cNvSpPr/>
          <p:nvPr/>
        </p:nvSpPr>
        <p:spPr>
          <a:xfrm>
            <a:off x="413123" y="3409950"/>
            <a:ext cx="1131425" cy="762000"/>
          </a:xfrm>
          <a:prstGeom prst="roundRect">
            <a:avLst>
              <a:gd name="adj" fmla="val 7229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ENTER START STEP</a:t>
            </a:r>
            <a:endParaRPr lang="en-IN" sz="1100" b="1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5257800" y="3105150"/>
            <a:ext cx="3276600" cy="304800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8" name="Rounded Rectangle 37"/>
          <p:cNvSpPr/>
          <p:nvPr/>
        </p:nvSpPr>
        <p:spPr>
          <a:xfrm>
            <a:off x="7590479" y="3409950"/>
            <a:ext cx="1131425" cy="762000"/>
          </a:xfrm>
          <a:prstGeom prst="roundRect">
            <a:avLst>
              <a:gd name="adj" fmla="val 7229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Lao UI" pitchFamily="34" charset="0"/>
                <a:cs typeface="Lao UI" pitchFamily="34" charset="0"/>
              </a:rPr>
              <a:t>ENTER END STEP</a:t>
            </a:r>
            <a:endParaRPr lang="en-IN" sz="1100" b="1" dirty="0">
              <a:solidFill>
                <a:schemeClr val="tx1"/>
              </a:solidFill>
              <a:latin typeface="Lao UI" pitchFamily="34" charset="0"/>
              <a:cs typeface="Lao UI" pitchFamily="34" charset="0"/>
            </a:endParaRPr>
          </a:p>
        </p:txBody>
      </p:sp>
      <p:sp>
        <p:nvSpPr>
          <p:cNvPr id="39" name="Right Arrow 38"/>
          <p:cNvSpPr/>
          <p:nvPr/>
        </p:nvSpPr>
        <p:spPr>
          <a:xfrm>
            <a:off x="1589926" y="3676650"/>
            <a:ext cx="208052" cy="22860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Right Arrow 39"/>
          <p:cNvSpPr/>
          <p:nvPr/>
        </p:nvSpPr>
        <p:spPr>
          <a:xfrm>
            <a:off x="3023170" y="3673654"/>
            <a:ext cx="208052" cy="22860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Right Arrow 40"/>
          <p:cNvSpPr/>
          <p:nvPr/>
        </p:nvSpPr>
        <p:spPr>
          <a:xfrm>
            <a:off x="4460696" y="3683928"/>
            <a:ext cx="208052" cy="22860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Right Arrow 41"/>
          <p:cNvSpPr/>
          <p:nvPr/>
        </p:nvSpPr>
        <p:spPr>
          <a:xfrm>
            <a:off x="5898222" y="3683928"/>
            <a:ext cx="208052" cy="22860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Right Arrow 42"/>
          <p:cNvSpPr/>
          <p:nvPr/>
        </p:nvSpPr>
        <p:spPr>
          <a:xfrm>
            <a:off x="7335748" y="3694202"/>
            <a:ext cx="208052" cy="22860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4" name="TextBox 43"/>
          <p:cNvSpPr txBox="1"/>
          <p:nvPr/>
        </p:nvSpPr>
        <p:spPr>
          <a:xfrm>
            <a:off x="496269" y="1683663"/>
            <a:ext cx="50366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92075" indent="-92075">
              <a:buFont typeface="Arial" pitchFamily="34" charset="0"/>
              <a:buChar char="•"/>
            </a:pPr>
            <a:r>
              <a:rPr lang="en-US" sz="1000" dirty="0">
                <a:latin typeface="Lao UI" pitchFamily="34" charset="0"/>
                <a:cs typeface="Lao UI" pitchFamily="34" charset="0"/>
              </a:rPr>
              <a:t>XXX</a:t>
            </a:r>
          </a:p>
          <a:p>
            <a:pPr marL="92075" indent="-92075">
              <a:buFont typeface="Arial" pitchFamily="34" charset="0"/>
              <a:buChar char="•"/>
            </a:pPr>
            <a:r>
              <a:rPr lang="en-US" sz="1000" dirty="0">
                <a:latin typeface="Lao UI" pitchFamily="34" charset="0"/>
                <a:cs typeface="Lao UI" pitchFamily="34" charset="0"/>
              </a:rPr>
              <a:t>XXX</a:t>
            </a:r>
            <a:endParaRPr lang="en-US" sz="1100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162395" y="1682180"/>
            <a:ext cx="503664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92075" indent="-92075">
              <a:buFont typeface="Arial" pitchFamily="34" charset="0"/>
              <a:buChar char="•"/>
            </a:pPr>
            <a:r>
              <a:rPr lang="en-US" sz="1000" dirty="0">
                <a:latin typeface="Lao UI" pitchFamily="34" charset="0"/>
                <a:cs typeface="Lao UI" pitchFamily="34" charset="0"/>
              </a:rPr>
              <a:t>XXX</a:t>
            </a:r>
          </a:p>
          <a:p>
            <a:pPr marL="92075" indent="-92075">
              <a:buFont typeface="Arial" pitchFamily="34" charset="0"/>
              <a:buChar char="•"/>
            </a:pPr>
            <a:r>
              <a:rPr lang="en-US" sz="1000" dirty="0">
                <a:latin typeface="Lao UI" pitchFamily="34" charset="0"/>
                <a:cs typeface="Lao UI" pitchFamily="34" charset="0"/>
              </a:rPr>
              <a:t>XXX</a:t>
            </a:r>
          </a:p>
          <a:p>
            <a:pPr marL="92075" indent="-92075">
              <a:buFont typeface="Arial" pitchFamily="34" charset="0"/>
              <a:buChar char="•"/>
            </a:pPr>
            <a:r>
              <a:rPr lang="en-US" sz="1000" dirty="0">
                <a:latin typeface="Lao UI" pitchFamily="34" charset="0"/>
                <a:cs typeface="Lao UI" pitchFamily="34" charset="0"/>
              </a:rPr>
              <a:t>XXX</a:t>
            </a:r>
          </a:p>
          <a:p>
            <a:pPr marL="92075" indent="-92075">
              <a:buFont typeface="Arial" pitchFamily="34" charset="0"/>
              <a:buChar char="•"/>
            </a:pPr>
            <a:r>
              <a:rPr lang="en-US" sz="1000" dirty="0">
                <a:latin typeface="Lao UI" pitchFamily="34" charset="0"/>
                <a:cs typeface="Lao UI" pitchFamily="34" charset="0"/>
              </a:rPr>
              <a:t>XXX</a:t>
            </a:r>
            <a:endParaRPr lang="en-US" sz="1100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486400" y="1682180"/>
            <a:ext cx="503664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92075" indent="-92075">
              <a:buFont typeface="Arial" pitchFamily="34" charset="0"/>
              <a:buChar char="•"/>
            </a:pPr>
            <a:r>
              <a:rPr lang="en-US" sz="1000" dirty="0">
                <a:latin typeface="Lao UI" pitchFamily="34" charset="0"/>
                <a:cs typeface="Lao UI" pitchFamily="34" charset="0"/>
              </a:rPr>
              <a:t>XXX</a:t>
            </a:r>
          </a:p>
          <a:p>
            <a:pPr marL="92075" indent="-92075">
              <a:buFont typeface="Arial" pitchFamily="34" charset="0"/>
              <a:buChar char="•"/>
            </a:pPr>
            <a:r>
              <a:rPr lang="en-US" sz="1000" dirty="0">
                <a:latin typeface="Lao UI" pitchFamily="34" charset="0"/>
                <a:cs typeface="Lao UI" pitchFamily="34" charset="0"/>
              </a:rPr>
              <a:t>XXX</a:t>
            </a:r>
          </a:p>
          <a:p>
            <a:pPr marL="92075" indent="-92075">
              <a:buFont typeface="Arial" pitchFamily="34" charset="0"/>
              <a:buChar char="•"/>
            </a:pPr>
            <a:r>
              <a:rPr lang="en-US" sz="1000" dirty="0">
                <a:latin typeface="Lao UI" pitchFamily="34" charset="0"/>
                <a:cs typeface="Lao UI" pitchFamily="34" charset="0"/>
              </a:rPr>
              <a:t>XXX</a:t>
            </a:r>
          </a:p>
          <a:p>
            <a:pPr marL="92075" indent="-92075">
              <a:buFont typeface="Arial" pitchFamily="34" charset="0"/>
              <a:buChar char="•"/>
            </a:pPr>
            <a:r>
              <a:rPr lang="en-US" sz="1000" dirty="0">
                <a:latin typeface="Lao UI" pitchFamily="34" charset="0"/>
                <a:cs typeface="Lao UI" pitchFamily="34" charset="0"/>
              </a:rPr>
              <a:t>XXX</a:t>
            </a:r>
            <a:endParaRPr lang="en-US" sz="1100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182483" y="1677898"/>
            <a:ext cx="503664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92075" indent="-92075">
              <a:buFont typeface="Arial" pitchFamily="34" charset="0"/>
              <a:buChar char="•"/>
            </a:pPr>
            <a:r>
              <a:rPr lang="en-US" sz="1000" dirty="0">
                <a:latin typeface="Lao UI" pitchFamily="34" charset="0"/>
                <a:cs typeface="Lao UI" pitchFamily="34" charset="0"/>
              </a:rPr>
              <a:t>XXX</a:t>
            </a:r>
          </a:p>
          <a:p>
            <a:pPr marL="92075" indent="-92075">
              <a:buFont typeface="Arial" pitchFamily="34" charset="0"/>
              <a:buChar char="•"/>
            </a:pPr>
            <a:r>
              <a:rPr lang="en-US" sz="1000" dirty="0">
                <a:latin typeface="Lao UI" pitchFamily="34" charset="0"/>
                <a:cs typeface="Lao UI" pitchFamily="34" charset="0"/>
              </a:rPr>
              <a:t>XXX</a:t>
            </a:r>
          </a:p>
          <a:p>
            <a:pPr marL="92075" indent="-92075">
              <a:buFont typeface="Arial" pitchFamily="34" charset="0"/>
              <a:buChar char="•"/>
            </a:pPr>
            <a:r>
              <a:rPr lang="en-US" sz="1000" dirty="0">
                <a:latin typeface="Lao UI" pitchFamily="34" charset="0"/>
                <a:cs typeface="Lao UI" pitchFamily="34" charset="0"/>
              </a:rPr>
              <a:t>XXX</a:t>
            </a:r>
          </a:p>
          <a:p>
            <a:pPr marL="92075" indent="-92075">
              <a:buFont typeface="Arial" pitchFamily="34" charset="0"/>
              <a:buChar char="•"/>
            </a:pPr>
            <a:r>
              <a:rPr lang="en-US" sz="1000" dirty="0">
                <a:latin typeface="Lao UI" pitchFamily="34" charset="0"/>
                <a:cs typeface="Lao UI" pitchFamily="34" charset="0"/>
              </a:rPr>
              <a:t>XXX</a:t>
            </a:r>
            <a:endParaRPr lang="en-US" sz="1100" dirty="0">
              <a:latin typeface="Lao UI" pitchFamily="34" charset="0"/>
              <a:cs typeface="Lao UI" pitchFamily="34" charset="0"/>
            </a:endParaRPr>
          </a:p>
        </p:txBody>
      </p:sp>
      <p:sp>
        <p:nvSpPr>
          <p:cNvPr id="48" name="Right Brace 47"/>
          <p:cNvSpPr/>
          <p:nvPr/>
        </p:nvSpPr>
        <p:spPr>
          <a:xfrm rot="5400000">
            <a:off x="4355550" y="521999"/>
            <a:ext cx="280502" cy="7620002"/>
          </a:xfrm>
          <a:prstGeom prst="rightBrace">
            <a:avLst>
              <a:gd name="adj1" fmla="val 8333"/>
              <a:gd name="adj2" fmla="val 49191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9" name="TextBox 48"/>
          <p:cNvSpPr txBox="1"/>
          <p:nvPr/>
        </p:nvSpPr>
        <p:spPr>
          <a:xfrm>
            <a:off x="3699657" y="4598329"/>
            <a:ext cx="17187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latin typeface="Lao UI" pitchFamily="34" charset="0"/>
                <a:cs typeface="Lao UI" pitchFamily="34" charset="0"/>
              </a:rPr>
              <a:t>Processing Time = XXX</a:t>
            </a:r>
            <a:endParaRPr lang="en-IN" sz="1100" b="1" dirty="0">
              <a:latin typeface="Lao UI" pitchFamily="34" charset="0"/>
              <a:cs typeface="Lao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0240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1190</TotalTime>
  <Words>65</Words>
  <Application>Microsoft Office PowerPoint</Application>
  <PresentationFormat>On-screen Show (16:9)</PresentationFormat>
  <Paragraphs>32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Lao UI</vt:lpstr>
      <vt:lpstr>Office Theme</vt:lpstr>
      <vt:lpstr>PowerPoint Presentation</vt:lpstr>
    </vt:vector>
  </TitlesOfParts>
  <Company>Skill Success Hacks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Skill Success Hacks</dc:title>
  <dc:creator>Skill Success Hacks</dc:creator>
  <cp:lastModifiedBy>Advanced Innovation Group Pro Excellence</cp:lastModifiedBy>
  <cp:revision>189</cp:revision>
  <dcterms:created xsi:type="dcterms:W3CDTF">2017-12-06T06:58:44Z</dcterms:created>
  <dcterms:modified xsi:type="dcterms:W3CDTF">2021-09-13T13:06:49Z</dcterms:modified>
</cp:coreProperties>
</file>