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43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B6E3"/>
    <a:srgbClr val="B4E9AA"/>
    <a:srgbClr val="FFED99"/>
    <a:srgbClr val="6666FF"/>
    <a:srgbClr val="0785FC"/>
    <a:srgbClr val="009999"/>
    <a:srgbClr val="008080"/>
    <a:srgbClr val="33CCCC"/>
    <a:srgbClr val="336699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241" autoAdjust="0"/>
  </p:normalViewPr>
  <p:slideViewPr>
    <p:cSldViewPr>
      <p:cViewPr varScale="1">
        <p:scale>
          <a:sx n="147" d="100"/>
          <a:sy n="147" d="100"/>
        </p:scale>
        <p:origin x="2390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D7EF3-FE30-4027-975F-885C020564B3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F7936-7F78-4FDF-BD5F-66D51255B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867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56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35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9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096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24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023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7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66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548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228600" y="228600"/>
            <a:ext cx="8686800" cy="46863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6" name="Right Triangle 5"/>
          <p:cNvSpPr/>
          <p:nvPr userDrawn="1"/>
        </p:nvSpPr>
        <p:spPr>
          <a:xfrm rot="4011845">
            <a:off x="7312046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1C68AC-BE70-4AF6-8884-2B3B586CB81B}"/>
              </a:ext>
            </a:extLst>
          </p:cNvPr>
          <p:cNvSpPr txBox="1"/>
          <p:nvPr userDrawn="1"/>
        </p:nvSpPr>
        <p:spPr>
          <a:xfrm>
            <a:off x="3479393" y="4943445"/>
            <a:ext cx="218521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>
                <a:solidFill>
                  <a:schemeClr val="bg1">
                    <a:lumMod val="50000"/>
                  </a:schemeClr>
                </a:solidFill>
              </a:rPr>
              <a:t>Copyright © Smart Growth Hacks | All Rights Reserved</a:t>
            </a:r>
            <a:endParaRPr lang="en-IN" sz="7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593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69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875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C8644-ECCA-43BB-8E78-452FF2C9A710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057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Fishbone diagram template</a:t>
            </a:r>
          </a:p>
        </p:txBody>
      </p:sp>
      <p:sp>
        <p:nvSpPr>
          <p:cNvPr id="3" name="Rectangle 2"/>
          <p:cNvSpPr/>
          <p:nvPr/>
        </p:nvSpPr>
        <p:spPr>
          <a:xfrm>
            <a:off x="7416800" y="2281473"/>
            <a:ext cx="1371600" cy="77105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  <a:latin typeface="Lao UI" pitchFamily="34" charset="0"/>
                <a:cs typeface="Lao UI" pitchFamily="34" charset="0"/>
              </a:rPr>
              <a:t>KEY ISSUE?</a:t>
            </a:r>
            <a:endParaRPr lang="en-IN" sz="1400" b="1" dirty="0">
              <a:solidFill>
                <a:srgbClr val="FF0000"/>
              </a:solidFill>
              <a:latin typeface="Lao UI" pitchFamily="34" charset="0"/>
              <a:cs typeface="Lao UI" pitchFamily="34" charset="0"/>
            </a:endParaRPr>
          </a:p>
        </p:txBody>
      </p:sp>
      <p:cxnSp>
        <p:nvCxnSpPr>
          <p:cNvPr id="5" name="Straight Arrow Connector 4"/>
          <p:cNvCxnSpPr>
            <a:endCxn id="3" idx="1"/>
          </p:cNvCxnSpPr>
          <p:nvPr/>
        </p:nvCxnSpPr>
        <p:spPr>
          <a:xfrm>
            <a:off x="609600" y="2666999"/>
            <a:ext cx="6807200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953000" y="1098550"/>
            <a:ext cx="990600" cy="156844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133600" y="1098550"/>
            <a:ext cx="990600" cy="156844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1219200" y="2686050"/>
            <a:ext cx="1143000" cy="170815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505200" y="2686050"/>
            <a:ext cx="1143000" cy="170815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562600" y="2686050"/>
            <a:ext cx="1143000" cy="170815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715000" y="2281473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245100" y="15557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257800" y="2052873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787900" y="13271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882900" y="2281473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413000" y="15557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425700" y="2052873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955800" y="13271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854200" y="30035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951731" y="3307408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219200" y="39179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140200" y="30035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076700" y="35369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505200" y="39179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197600" y="30035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299200" y="33083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435600" y="41465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918200" y="3841750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243831" y="3155950"/>
            <a:ext cx="487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Lao UI" pitchFamily="34" charset="0"/>
                <a:cs typeface="Lao UI" pitchFamily="34" charset="0"/>
              </a:rPr>
              <a:t>XXX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370635" y="2853551"/>
            <a:ext cx="487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latin typeface="Lao UI" pitchFamily="34" charset="0"/>
                <a:cs typeface="Lao UI" pitchFamily="34" charset="0"/>
              </a:rPr>
              <a:t>XXX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51472" y="3780651"/>
            <a:ext cx="487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latin typeface="Lao UI" pitchFamily="34" charset="0"/>
                <a:cs typeface="Lao UI" pitchFamily="34" charset="0"/>
              </a:rPr>
              <a:t>XXX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657618" y="2863850"/>
            <a:ext cx="487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latin typeface="Lao UI" pitchFamily="34" charset="0"/>
                <a:cs typeface="Lao UI" pitchFamily="34" charset="0"/>
              </a:rPr>
              <a:t>XXX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038455" y="3778250"/>
            <a:ext cx="487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latin typeface="Lao UI" pitchFamily="34" charset="0"/>
                <a:cs typeface="Lao UI" pitchFamily="34" charset="0"/>
              </a:rPr>
              <a:t>XXX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61897" y="3399651"/>
            <a:ext cx="487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Lao UI" pitchFamily="34" charset="0"/>
                <a:cs typeface="Lao UI" pitchFamily="34" charset="0"/>
              </a:rPr>
              <a:t>XXX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722666" y="2866251"/>
            <a:ext cx="487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latin typeface="Lao UI" pitchFamily="34" charset="0"/>
                <a:cs typeface="Lao UI" pitchFamily="34" charset="0"/>
              </a:rPr>
              <a:t>XXX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604000" y="3168650"/>
            <a:ext cx="487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Lao UI" pitchFamily="34" charset="0"/>
                <a:cs typeface="Lao UI" pitchFamily="34" charset="0"/>
              </a:rPr>
              <a:t>XXX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223001" y="3704451"/>
            <a:ext cx="132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Lao UI" pitchFamily="34" charset="0"/>
                <a:cs typeface="Lao UI" pitchFamily="34" charset="0"/>
              </a:rPr>
              <a:t>XXX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40200" y="4009251"/>
            <a:ext cx="132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Lao UI" pitchFamily="34" charset="0"/>
                <a:cs typeface="Lao UI" pitchFamily="34" charset="0"/>
              </a:rPr>
              <a:t>XXX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994400" y="2122785"/>
            <a:ext cx="142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Lao UI" pitchFamily="34" charset="0"/>
                <a:cs typeface="Lao UI" pitchFamily="34" charset="0"/>
              </a:rPr>
              <a:t>XXX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537200" y="1416050"/>
            <a:ext cx="142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Lao UI" pitchFamily="34" charset="0"/>
                <a:cs typeface="Lao UI" pitchFamily="34" charset="0"/>
              </a:rPr>
              <a:t>XXX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860800" y="1913751"/>
            <a:ext cx="142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Lao UI" pitchFamily="34" charset="0"/>
                <a:cs typeface="Lao UI" pitchFamily="34" charset="0"/>
              </a:rPr>
              <a:t>XXX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378200" y="1177151"/>
            <a:ext cx="142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Lao UI" pitchFamily="34" charset="0"/>
                <a:cs typeface="Lao UI" pitchFamily="34" charset="0"/>
              </a:rPr>
              <a:t>XXX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717800" y="1431151"/>
            <a:ext cx="8082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Lao UI" pitchFamily="34" charset="0"/>
                <a:cs typeface="Lao UI" pitchFamily="34" charset="0"/>
              </a:rPr>
              <a:t>XXX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192211" y="2142351"/>
            <a:ext cx="10368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Lao UI" pitchFamily="34" charset="0"/>
                <a:cs typeface="Lao UI" pitchFamily="34" charset="0"/>
              </a:rPr>
              <a:t>XXX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422400" y="1926451"/>
            <a:ext cx="10368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Lao UI" pitchFamily="34" charset="0"/>
                <a:cs typeface="Lao UI" pitchFamily="34" charset="0"/>
              </a:rPr>
              <a:t>XXX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14400" y="1202551"/>
            <a:ext cx="10368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Lao UI" pitchFamily="34" charset="0"/>
                <a:cs typeface="Lao UI" pitchFamily="34" charset="0"/>
              </a:rPr>
              <a:t>XXX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4711" y="742950"/>
            <a:ext cx="1036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Lao UI" pitchFamily="34" charset="0"/>
                <a:cs typeface="Lao UI" pitchFamily="34" charset="0"/>
              </a:rPr>
              <a:t>MAN</a:t>
            </a:r>
            <a:endParaRPr lang="en-IN" sz="14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449511" y="742950"/>
            <a:ext cx="1036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Lao UI" pitchFamily="34" charset="0"/>
                <a:cs typeface="Lao UI" pitchFamily="34" charset="0"/>
              </a:rPr>
              <a:t>METHOD</a:t>
            </a:r>
            <a:endParaRPr lang="en-IN" sz="14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660899" y="4508896"/>
            <a:ext cx="1828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Lao UI" pitchFamily="34" charset="0"/>
                <a:cs typeface="Lao UI" pitchFamily="34" charset="0"/>
              </a:rPr>
              <a:t>MOTHER-NATURE</a:t>
            </a:r>
            <a:endParaRPr lang="en-IN" sz="14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603499" y="4511873"/>
            <a:ext cx="1828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Lao UI" pitchFamily="34" charset="0"/>
                <a:cs typeface="Lao UI" pitchFamily="34" charset="0"/>
              </a:rPr>
              <a:t>MATERIAL</a:t>
            </a:r>
            <a:endParaRPr lang="en-IN" sz="14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04799" y="4511873"/>
            <a:ext cx="1828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Lao UI" pitchFamily="34" charset="0"/>
                <a:cs typeface="Lao UI" pitchFamily="34" charset="0"/>
              </a:rPr>
              <a:t>MACHINE</a:t>
            </a:r>
            <a:endParaRPr lang="en-IN" sz="1400" b="1" dirty="0">
              <a:latin typeface="Lao UI" pitchFamily="34" charset="0"/>
              <a:cs typeface="Lao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1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1363</TotalTime>
  <Words>30</Words>
  <Application>Microsoft Office PowerPoint</Application>
  <PresentationFormat>On-screen Show (16:9)</PresentationFormat>
  <Paragraphs>26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Lao UI</vt:lpstr>
      <vt:lpstr>Office Theme</vt:lpstr>
      <vt:lpstr>PowerPoint Presentation</vt:lpstr>
    </vt:vector>
  </TitlesOfParts>
  <Company>Smart Growth Hacks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Growth Hacks</dc:title>
  <dc:creator>Smart Growth Hacks</dc:creator>
  <cp:lastModifiedBy>Advanced Innovation Group Pro Excellence</cp:lastModifiedBy>
  <cp:revision>222</cp:revision>
  <dcterms:created xsi:type="dcterms:W3CDTF">2017-12-06T06:58:44Z</dcterms:created>
  <dcterms:modified xsi:type="dcterms:W3CDTF">2021-09-15T10:48:15Z</dcterms:modified>
</cp:coreProperties>
</file>