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14" r:id="rId1"/>
  </p:sldMasterIdLst>
  <p:notesMasterIdLst>
    <p:notesMasterId r:id="rId11"/>
  </p:notes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60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09" autoAdjust="0"/>
    <p:restoredTop sz="54392" autoAdjust="0"/>
  </p:normalViewPr>
  <p:slideViewPr>
    <p:cSldViewPr snapToGrid="0">
      <p:cViewPr varScale="1">
        <p:scale>
          <a:sx n="57" d="100"/>
          <a:sy n="57" d="100"/>
        </p:scale>
        <p:origin x="54" y="5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900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85096-A1F3-46D7-AC67-9CE938871683}" type="datetimeFigureOut">
              <a:rPr lang="en-US" smtClean="0"/>
              <a:t>1/21/2013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1085D-BCA0-4355-BBBC-7BD1188C8F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28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Welcome to</a:t>
            </a:r>
            <a:r>
              <a:rPr lang="en-GB" baseline="0" dirty="0" smtClean="0"/>
              <a:t> this presentation about the ribbon in PowerPoint 2013.</a:t>
            </a:r>
          </a:p>
          <a:p>
            <a:endParaRPr lang="en-GB" baseline="0" dirty="0" smtClean="0"/>
          </a:p>
          <a:p>
            <a:r>
              <a:rPr lang="en-GB" baseline="0" dirty="0" smtClean="0"/>
              <a:t>Here are the safety instructions.  The fire exits are either side of the room…</a:t>
            </a:r>
          </a:p>
          <a:p>
            <a:endParaRPr lang="en-GB" baseline="0" dirty="0" smtClean="0"/>
          </a:p>
          <a:p>
            <a:r>
              <a:rPr lang="en-GB" baseline="0" dirty="0" smtClean="0"/>
              <a:t>Lunch will be served in the Atrium at 12.30.  If you have booked a vegetarian meal please speak to a member of the Facilities Team when you arrive at the atrium.</a:t>
            </a:r>
          </a:p>
          <a:p>
            <a:endParaRPr lang="en-GB" baseline="0" dirty="0" smtClean="0"/>
          </a:p>
          <a:p>
            <a:r>
              <a:rPr lang="en-GB" baseline="0" dirty="0" smtClean="0"/>
              <a:t>My name is Toby, and I am your host for the day.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should each have a badge with your name on.  Please make sure that you wear the badge throughout the day.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If you need help at any stage, please raise your hand and I will stop and come to your assistance.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Coffee and tea will be served in this room at 10.30.  There will be a break of 20 minutes at that time.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 hope you enjoy the day!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680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Home tab contains commands for inserting new slides, formatting text and paragraphs and for drawing and editing.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501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Insert tab contains commands for inserting images, illustrations, comments, and many other types of content into a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278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Design tab provides facilities to set or change the theme of a presentation, to customize the slide size and to format a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813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Design tab provides facilities to set or change the theme of a presentation, to customize the slide size and to format a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492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Design tab provides facilities to set or change the theme of a presentation, to customize the slide size and to format a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452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Design tab provides facilities to set or change the theme of a presentation, to customize the slide size and to format a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49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Review tab is used to spell check and generally proofread a presentation, and to review comments and proposed changes.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444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View tab can be used to change the view of a presentation, or to change the level of zoom when viewing a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84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B6E0C0-460D-4641-8DD6-76AA3641EB50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191886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C6E7-5B46-4CA2-A8F7-266C49E0D115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4702436"/>
      </p:ext>
    </p:extLst>
  </p:cSld>
  <p:clrMapOvr>
    <a:masterClrMapping/>
  </p:clrMapOvr>
  <p:hf hdr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C6E7-5B46-4CA2-A8F7-266C49E0D115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336681014"/>
      </p:ext>
    </p:extLst>
  </p:cSld>
  <p:clrMapOvr>
    <a:masterClrMapping/>
  </p:clrMapOvr>
  <p:hf hdr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C6E7-5B46-4CA2-A8F7-266C49E0D115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9652789"/>
      </p:ext>
    </p:extLst>
  </p:cSld>
  <p:clrMapOvr>
    <a:masterClrMapping/>
  </p:clrMapOvr>
  <p:hf hdr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C6E7-5B46-4CA2-A8F7-266C49E0D115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531380954"/>
      </p:ext>
    </p:extLst>
  </p:cSld>
  <p:clrMapOvr>
    <a:masterClrMapping/>
  </p:clrMapOvr>
  <p:hf hdr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FAC6E7-5B46-4CA2-A8F7-266C49E0D115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0231914"/>
      </p:ext>
    </p:extLst>
  </p:cSld>
  <p:clrMapOvr>
    <a:masterClrMapping/>
  </p:clrMapOvr>
  <p:hf hdr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421835E-5555-4BC8-93C0-3B3B72E02C07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3713468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57E1B3-5F55-49A0-B7B7-05A0FC032C3D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167342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>
            <a:lvl1pPr>
              <a:buFont typeface="+mj-lt"/>
              <a:buAutoNum type="arabicPeriod"/>
              <a:defRPr/>
            </a:lvl1pPr>
            <a:lvl2pPr marL="800100" indent="-342900">
              <a:buFont typeface="+mj-lt"/>
              <a:buAutoNum type="alphaLcParenR"/>
              <a:defRPr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72BC77-4324-4E55-A207-09F7DFD39440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158215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6EBB10-3F67-4512-8B5C-81C7D2B2A778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67113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2830BC-4A32-406D-8EA4-B0448B9B8E8A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88382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21ACC-291E-4786-9923-1A24420C02BB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008288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4A8F0-3516-4D90-80B0-4B3057AFBA4C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179730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4CD81E-977D-4CF3-942B-02C57973FCC2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139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B5AA0F-36EE-4C1E-8DC6-4B2FDAB856E9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29833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E2A5AA-C2BC-4BE3-B7AB-4E1FC3212488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10985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FAC6E7-5B46-4CA2-A8F7-266C49E0D115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94183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  <p:sldLayoutId id="2147483726" r:id="rId12"/>
    <p:sldLayoutId id="2147483727" r:id="rId13"/>
    <p:sldLayoutId id="2147483728" r:id="rId14"/>
    <p:sldLayoutId id="2147483729" r:id="rId15"/>
    <p:sldLayoutId id="2147483730" r:id="rId16"/>
  </p:sldLayoutIdLst>
  <p:hf hdr="0"/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PowerPoint 2013 Ribbon Tabs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Toby Arnott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6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GB" dirty="0" smtClean="0"/>
              <a:t>Clipboard</a:t>
            </a:r>
          </a:p>
          <a:p>
            <a:pPr lvl="1"/>
            <a:r>
              <a:rPr lang="en-GB" dirty="0" smtClean="0"/>
              <a:t>Paste</a:t>
            </a:r>
          </a:p>
          <a:p>
            <a:pPr lvl="1"/>
            <a:r>
              <a:rPr lang="en-GB" dirty="0" smtClean="0"/>
              <a:t>Copy</a:t>
            </a:r>
          </a:p>
          <a:p>
            <a:pPr lvl="1"/>
            <a:r>
              <a:rPr lang="en-GB" dirty="0" smtClean="0"/>
              <a:t>Cut</a:t>
            </a:r>
            <a:endParaRPr lang="en-GB" dirty="0" smtClean="0"/>
          </a:p>
          <a:p>
            <a:r>
              <a:rPr lang="en-GB" dirty="0" smtClean="0"/>
              <a:t>Slides</a:t>
            </a:r>
          </a:p>
          <a:p>
            <a:pPr lvl="1"/>
            <a:r>
              <a:rPr lang="en-GB" dirty="0" smtClean="0"/>
              <a:t>New Slide</a:t>
            </a:r>
          </a:p>
          <a:p>
            <a:pPr lvl="1"/>
            <a:r>
              <a:rPr lang="en-GB" dirty="0" smtClean="0"/>
              <a:t>Layout</a:t>
            </a:r>
          </a:p>
          <a:p>
            <a:pPr lvl="1"/>
            <a:r>
              <a:rPr lang="en-GB" dirty="0" smtClean="0"/>
              <a:t>Reset</a:t>
            </a:r>
            <a:endParaRPr lang="en-GB" dirty="0" smtClean="0"/>
          </a:p>
          <a:p>
            <a:pPr>
              <a:buFont typeface="+mj-lt"/>
              <a:buAutoNum type="arabicPeriod"/>
            </a:pPr>
            <a:r>
              <a:rPr lang="en-GB" dirty="0" smtClean="0"/>
              <a:t>Font</a:t>
            </a:r>
          </a:p>
          <a:p>
            <a:pPr lvl="1"/>
            <a:r>
              <a:rPr lang="en-GB" dirty="0" smtClean="0"/>
              <a:t>Bold</a:t>
            </a:r>
          </a:p>
          <a:p>
            <a:pPr lvl="1"/>
            <a:r>
              <a:rPr lang="en-GB" dirty="0" smtClean="0"/>
              <a:t>Italic</a:t>
            </a:r>
          </a:p>
          <a:p>
            <a:pPr lvl="1"/>
            <a:r>
              <a:rPr lang="en-GB" dirty="0" smtClean="0"/>
              <a:t>Underline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E8A86E-8F9A-4031-B957-E48A74577355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1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Images</a:t>
            </a:r>
          </a:p>
          <a:p>
            <a:pPr lvl="1"/>
            <a:r>
              <a:rPr lang="en-GB" dirty="0" smtClean="0"/>
              <a:t>Pictures</a:t>
            </a:r>
          </a:p>
          <a:p>
            <a:pPr lvl="1"/>
            <a:r>
              <a:rPr lang="en-GB" dirty="0" smtClean="0"/>
              <a:t>Online Pictures</a:t>
            </a:r>
          </a:p>
          <a:p>
            <a:pPr lvl="1"/>
            <a:r>
              <a:rPr lang="en-GB" dirty="0" smtClean="0"/>
              <a:t>Screenshot</a:t>
            </a:r>
            <a:endParaRPr lang="en-GB" dirty="0" smtClean="0"/>
          </a:p>
          <a:p>
            <a:r>
              <a:rPr lang="en-GB" dirty="0" smtClean="0"/>
              <a:t>Illustrations</a:t>
            </a:r>
          </a:p>
          <a:p>
            <a:pPr lvl="1"/>
            <a:r>
              <a:rPr lang="en-GB" dirty="0" smtClean="0"/>
              <a:t>Shapes</a:t>
            </a:r>
          </a:p>
          <a:p>
            <a:pPr lvl="1"/>
            <a:r>
              <a:rPr lang="en-GB" dirty="0" smtClean="0"/>
              <a:t>SmartArt</a:t>
            </a:r>
          </a:p>
          <a:p>
            <a:pPr lvl="1"/>
            <a:r>
              <a:rPr lang="en-GB" dirty="0" smtClean="0"/>
              <a:t>Chart</a:t>
            </a:r>
          </a:p>
          <a:p>
            <a:r>
              <a:rPr lang="en-GB" dirty="0" smtClean="0"/>
              <a:t>Text</a:t>
            </a:r>
          </a:p>
          <a:p>
            <a:pPr lvl="1"/>
            <a:r>
              <a:rPr lang="en-GB" dirty="0" smtClean="0"/>
              <a:t>Text Box</a:t>
            </a:r>
          </a:p>
          <a:p>
            <a:pPr lvl="1"/>
            <a:r>
              <a:rPr lang="en-GB" dirty="0" smtClean="0"/>
              <a:t>Header &amp; Footer</a:t>
            </a:r>
          </a:p>
          <a:p>
            <a:pPr lvl="1"/>
            <a:r>
              <a:rPr lang="en-GB" dirty="0" smtClean="0"/>
              <a:t>WordArt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5444ED-EA30-496A-A0EA-02703B81100C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8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Themes</a:t>
            </a:r>
          </a:p>
          <a:p>
            <a:r>
              <a:rPr lang="en-GB" dirty="0" smtClean="0"/>
              <a:t>Variants</a:t>
            </a:r>
          </a:p>
          <a:p>
            <a:r>
              <a:rPr lang="en-GB" dirty="0" smtClean="0"/>
              <a:t>Customize</a:t>
            </a:r>
          </a:p>
          <a:p>
            <a:pPr lvl="1"/>
            <a:r>
              <a:rPr lang="en-GB" dirty="0" smtClean="0"/>
              <a:t>Slide Size</a:t>
            </a:r>
          </a:p>
          <a:p>
            <a:pPr lvl="1"/>
            <a:r>
              <a:rPr lang="en-GB" dirty="0" smtClean="0"/>
              <a:t>Format Background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0C678E-4751-4407-8FD5-9B406DD72745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15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Preview</a:t>
            </a:r>
          </a:p>
          <a:p>
            <a:pPr lvl="1"/>
            <a:r>
              <a:rPr lang="en-GB" dirty="0" smtClean="0"/>
              <a:t>Preview</a:t>
            </a:r>
            <a:endParaRPr lang="en-GB" dirty="0" smtClean="0"/>
          </a:p>
          <a:p>
            <a:r>
              <a:rPr lang="en-GB" dirty="0" smtClean="0"/>
              <a:t>Transitions to This </a:t>
            </a:r>
            <a:r>
              <a:rPr lang="en-GB" dirty="0" smtClean="0"/>
              <a:t>Slide</a:t>
            </a:r>
          </a:p>
          <a:p>
            <a:pPr lvl="1"/>
            <a:r>
              <a:rPr lang="en-GB" dirty="0" smtClean="0"/>
              <a:t>Effect Options</a:t>
            </a:r>
            <a:endParaRPr lang="en-GB" dirty="0" smtClean="0"/>
          </a:p>
          <a:p>
            <a:r>
              <a:rPr lang="en-GB" dirty="0" smtClean="0"/>
              <a:t>Timing</a:t>
            </a:r>
          </a:p>
          <a:p>
            <a:pPr lvl="1"/>
            <a:r>
              <a:rPr lang="en-GB" dirty="0" smtClean="0"/>
              <a:t>Sound</a:t>
            </a:r>
          </a:p>
          <a:p>
            <a:pPr lvl="1"/>
            <a:r>
              <a:rPr lang="en-GB" dirty="0" smtClean="0"/>
              <a:t>Duration</a:t>
            </a:r>
          </a:p>
          <a:p>
            <a:pPr lvl="1"/>
            <a:r>
              <a:rPr lang="en-GB" dirty="0" smtClean="0"/>
              <a:t>Apply To All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66EF58-2C0A-42D9-A78A-B2D75DFD9400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03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Animations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Preview</a:t>
            </a:r>
          </a:p>
          <a:p>
            <a:pPr lvl="1"/>
            <a:r>
              <a:rPr lang="en-GB" dirty="0" smtClean="0"/>
              <a:t>Preview</a:t>
            </a:r>
            <a:endParaRPr lang="en-GB" dirty="0" smtClean="0"/>
          </a:p>
          <a:p>
            <a:r>
              <a:rPr lang="en-GB" dirty="0" smtClean="0"/>
              <a:t>Advanced Animation</a:t>
            </a:r>
          </a:p>
          <a:p>
            <a:pPr lvl="1"/>
            <a:r>
              <a:rPr lang="en-GB" dirty="0" smtClean="0"/>
              <a:t>Add Animation</a:t>
            </a:r>
          </a:p>
          <a:p>
            <a:pPr lvl="1"/>
            <a:r>
              <a:rPr lang="en-GB" dirty="0" smtClean="0"/>
              <a:t>Animation Pane</a:t>
            </a:r>
          </a:p>
          <a:p>
            <a:pPr lvl="1"/>
            <a:r>
              <a:rPr lang="en-GB" dirty="0" smtClean="0"/>
              <a:t>Trigger</a:t>
            </a:r>
            <a:endParaRPr lang="en-GB" dirty="0" smtClean="0"/>
          </a:p>
          <a:p>
            <a:r>
              <a:rPr lang="en-GB" dirty="0" smtClean="0"/>
              <a:t>Timing</a:t>
            </a:r>
          </a:p>
          <a:p>
            <a:pPr lvl="1"/>
            <a:r>
              <a:rPr lang="en-GB" dirty="0" smtClean="0"/>
              <a:t>Start</a:t>
            </a:r>
          </a:p>
          <a:p>
            <a:pPr lvl="1"/>
            <a:r>
              <a:rPr lang="en-GB" dirty="0" smtClean="0"/>
              <a:t>Duration</a:t>
            </a:r>
          </a:p>
          <a:p>
            <a:pPr lvl="1"/>
            <a:r>
              <a:rPr lang="en-GB" dirty="0" smtClean="0"/>
              <a:t>Delay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DD858F9-54C7-454F-8843-A5971A6D4CD6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8345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Slide Show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GB" dirty="0" smtClean="0"/>
              <a:t>Start Slide </a:t>
            </a:r>
            <a:r>
              <a:rPr lang="en-GB" dirty="0" smtClean="0"/>
              <a:t>Show</a:t>
            </a:r>
          </a:p>
          <a:p>
            <a:pPr lvl="1"/>
            <a:r>
              <a:rPr lang="en-GB" dirty="0" smtClean="0"/>
              <a:t>From Beginning</a:t>
            </a:r>
          </a:p>
          <a:p>
            <a:pPr lvl="1"/>
            <a:r>
              <a:rPr lang="en-GB" dirty="0" smtClean="0"/>
              <a:t>From Current Slide</a:t>
            </a:r>
          </a:p>
          <a:p>
            <a:pPr lvl="1"/>
            <a:r>
              <a:rPr lang="en-GB" dirty="0" smtClean="0"/>
              <a:t>Present Online</a:t>
            </a:r>
            <a:endParaRPr lang="en-GB" dirty="0" smtClean="0"/>
          </a:p>
          <a:p>
            <a:r>
              <a:rPr lang="en-GB" dirty="0" smtClean="0"/>
              <a:t>Set </a:t>
            </a:r>
            <a:r>
              <a:rPr lang="en-GB" dirty="0" smtClean="0"/>
              <a:t>Up</a:t>
            </a:r>
          </a:p>
          <a:p>
            <a:pPr lvl="1"/>
            <a:r>
              <a:rPr lang="en-GB" dirty="0" smtClean="0"/>
              <a:t>Set Up Slide Show</a:t>
            </a:r>
          </a:p>
          <a:p>
            <a:pPr lvl="1"/>
            <a:r>
              <a:rPr lang="en-GB" dirty="0" smtClean="0"/>
              <a:t>Hide Slide</a:t>
            </a:r>
          </a:p>
          <a:p>
            <a:pPr lvl="1"/>
            <a:r>
              <a:rPr lang="en-GB" dirty="0" smtClean="0"/>
              <a:t>Rehearse Timings</a:t>
            </a:r>
            <a:endParaRPr lang="en-GB" dirty="0" smtClean="0"/>
          </a:p>
          <a:p>
            <a:r>
              <a:rPr lang="en-GB" dirty="0" smtClean="0"/>
              <a:t>Monitors</a:t>
            </a:r>
          </a:p>
          <a:p>
            <a:pPr lvl="1"/>
            <a:r>
              <a:rPr lang="en-GB" dirty="0" smtClean="0"/>
              <a:t>Monitor</a:t>
            </a:r>
          </a:p>
          <a:p>
            <a:pPr lvl="1"/>
            <a:r>
              <a:rPr lang="en-GB" dirty="0" smtClean="0"/>
              <a:t>Use Presenter View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7AEEC-1863-482B-9F22-9F3046BDF5C0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856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lvl="0"/>
            <a:r>
              <a:rPr lang="en-GB" dirty="0" smtClean="0"/>
              <a:t>Proofing</a:t>
            </a:r>
          </a:p>
          <a:p>
            <a:pPr lvl="1"/>
            <a:r>
              <a:rPr lang="en-GB" dirty="0" smtClean="0"/>
              <a:t>Spelling</a:t>
            </a:r>
          </a:p>
          <a:p>
            <a:pPr lvl="1"/>
            <a:r>
              <a:rPr lang="en-GB" dirty="0" smtClean="0"/>
              <a:t>Research</a:t>
            </a:r>
          </a:p>
          <a:p>
            <a:pPr lvl="1"/>
            <a:r>
              <a:rPr lang="en-GB" dirty="0" smtClean="0"/>
              <a:t>Thesaurus</a:t>
            </a:r>
            <a:endParaRPr lang="en-GB" dirty="0" smtClean="0"/>
          </a:p>
          <a:p>
            <a:pPr lvl="0"/>
            <a:r>
              <a:rPr lang="en-GB" dirty="0" smtClean="0"/>
              <a:t>Comments</a:t>
            </a:r>
          </a:p>
          <a:p>
            <a:pPr lvl="1"/>
            <a:r>
              <a:rPr lang="en-GB" dirty="0" smtClean="0"/>
              <a:t>New Comment</a:t>
            </a:r>
          </a:p>
          <a:p>
            <a:pPr lvl="1"/>
            <a:r>
              <a:rPr lang="en-GB" dirty="0" smtClean="0"/>
              <a:t>Delete</a:t>
            </a:r>
          </a:p>
          <a:p>
            <a:pPr lvl="1"/>
            <a:r>
              <a:rPr lang="en-GB" dirty="0" smtClean="0"/>
              <a:t>Show Comments</a:t>
            </a:r>
            <a:endParaRPr lang="en-GB" dirty="0" smtClean="0"/>
          </a:p>
          <a:p>
            <a:pPr lvl="0"/>
            <a:r>
              <a:rPr lang="en-GB" dirty="0" smtClean="0"/>
              <a:t>Compare</a:t>
            </a:r>
          </a:p>
          <a:p>
            <a:pPr lvl="1"/>
            <a:r>
              <a:rPr lang="en-GB" dirty="0" smtClean="0"/>
              <a:t>Compare</a:t>
            </a:r>
          </a:p>
          <a:p>
            <a:pPr lvl="1"/>
            <a:r>
              <a:rPr lang="en-GB" dirty="0" smtClean="0"/>
              <a:t>Accept</a:t>
            </a:r>
          </a:p>
          <a:p>
            <a:pPr lvl="1"/>
            <a:r>
              <a:rPr lang="en-GB" dirty="0" smtClean="0"/>
              <a:t>Reject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47C44E-47D9-420B-AEE3-4E3599003E08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948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Presentation </a:t>
            </a:r>
            <a:r>
              <a:rPr lang="en-GB" dirty="0" smtClean="0"/>
              <a:t>Views</a:t>
            </a:r>
          </a:p>
          <a:p>
            <a:pPr lvl="1"/>
            <a:r>
              <a:rPr lang="en-GB" dirty="0" smtClean="0"/>
              <a:t>Normal</a:t>
            </a:r>
          </a:p>
          <a:p>
            <a:pPr lvl="1"/>
            <a:r>
              <a:rPr lang="en-GB" dirty="0" smtClean="0"/>
              <a:t>Outline View</a:t>
            </a:r>
          </a:p>
          <a:p>
            <a:pPr lvl="1"/>
            <a:r>
              <a:rPr lang="en-GB" dirty="0" smtClean="0"/>
              <a:t>Slide Sorter</a:t>
            </a:r>
            <a:endParaRPr lang="en-GB" dirty="0" smtClean="0"/>
          </a:p>
          <a:p>
            <a:r>
              <a:rPr lang="en-GB" dirty="0" smtClean="0"/>
              <a:t>Master Views</a:t>
            </a:r>
          </a:p>
          <a:p>
            <a:pPr lvl="1"/>
            <a:r>
              <a:rPr lang="en-GB" dirty="0" smtClean="0"/>
              <a:t>Slide Master</a:t>
            </a:r>
          </a:p>
          <a:p>
            <a:pPr lvl="1"/>
            <a:r>
              <a:rPr lang="en-GB" dirty="0" smtClean="0"/>
              <a:t>Handout Master</a:t>
            </a:r>
          </a:p>
          <a:p>
            <a:pPr lvl="1"/>
            <a:r>
              <a:rPr lang="en-GB" dirty="0" smtClean="0"/>
              <a:t>Notes Master</a:t>
            </a:r>
            <a:endParaRPr lang="en-GB" dirty="0" smtClean="0"/>
          </a:p>
          <a:p>
            <a:pPr lvl="0"/>
            <a:r>
              <a:rPr lang="en-GB" dirty="0" smtClean="0"/>
              <a:t>Window</a:t>
            </a:r>
          </a:p>
          <a:p>
            <a:pPr lvl="1"/>
            <a:r>
              <a:rPr lang="en-GB" dirty="0" smtClean="0"/>
              <a:t>New Window</a:t>
            </a:r>
          </a:p>
          <a:p>
            <a:pPr lvl="1"/>
            <a:r>
              <a:rPr lang="en-GB" dirty="0" smtClean="0"/>
              <a:t>Arrange All</a:t>
            </a:r>
          </a:p>
          <a:p>
            <a:pPr lvl="1"/>
            <a:r>
              <a:rPr lang="en-GB" dirty="0" smtClean="0"/>
              <a:t>Switch Windows</a:t>
            </a:r>
            <a:endParaRPr lang="en-GB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6B6DB-C25F-4D37-A4F2-560EEF219056}" type="datetime1">
              <a:rPr lang="en-US" smtClean="0"/>
              <a:t>1/21/2013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dirty="0" smtClean="0"/>
              <a:t>Tabs on the PowerPoint 2013 ribbon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06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Wisp">
  <a:themeElements>
    <a:clrScheme name="Wisp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Wisp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Wisp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621</TotalTime>
  <Words>557</Words>
  <Application>Microsoft Office PowerPoint</Application>
  <PresentationFormat>Widescreen</PresentationFormat>
  <Paragraphs>148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4" baseType="lpstr">
      <vt:lpstr>Arial</vt:lpstr>
      <vt:lpstr>Calibri</vt:lpstr>
      <vt:lpstr>Century Gothic</vt:lpstr>
      <vt:lpstr>Wingdings 3</vt:lpstr>
      <vt:lpstr>Wisp</vt:lpstr>
      <vt:lpstr>PowerPoint 2013 Ribbon Tabs</vt:lpstr>
      <vt:lpstr>Home</vt:lpstr>
      <vt:lpstr>Insert</vt:lpstr>
      <vt:lpstr>Design</vt:lpstr>
      <vt:lpstr>Transitions</vt:lpstr>
      <vt:lpstr>Animations</vt:lpstr>
      <vt:lpstr>Slide Show</vt:lpstr>
      <vt:lpstr>Review</vt:lpstr>
      <vt:lpstr>View</vt:lpstr>
    </vt:vector>
  </TitlesOfParts>
  <Company>SimonSezIT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2013 Example 06</dc:title>
  <dc:creator>Toby Arnott</dc:creator>
  <cp:lastModifiedBy>Toby Arnott</cp:lastModifiedBy>
  <cp:revision>38</cp:revision>
  <dcterms:created xsi:type="dcterms:W3CDTF">2013-01-16T15:34:37Z</dcterms:created>
  <dcterms:modified xsi:type="dcterms:W3CDTF">2013-01-21T11:18:38Z</dcterms:modified>
</cp:coreProperties>
</file>