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61" r:id="rId4"/>
    <p:sldId id="258" r:id="rId5"/>
    <p:sldId id="260" r:id="rId6"/>
    <p:sldId id="259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4409" autoAdjust="0"/>
    <p:restoredTop sz="54392" autoAdjust="0"/>
  </p:normalViewPr>
  <p:slideViewPr>
    <p:cSldViewPr snapToGrid="0">
      <p:cViewPr varScale="1">
        <p:scale>
          <a:sx n="43" d="100"/>
          <a:sy n="43" d="100"/>
        </p:scale>
        <p:origin x="612" y="4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0" d="100"/>
          <a:sy n="60" d="100"/>
        </p:scale>
        <p:origin x="900" y="4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B85096-A1F3-46D7-AC67-9CE938871683}" type="datetimeFigureOut">
              <a:rPr lang="en-US" smtClean="0"/>
              <a:t>1/18/2013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01085D-BCA0-4355-BBBC-7BD1188C8F40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88286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Welcome to</a:t>
            </a:r>
            <a:r>
              <a:rPr lang="en-GB" baseline="0" dirty="0" smtClean="0"/>
              <a:t> this presentation about the ribbon in PowerPoint 2013.</a:t>
            </a:r>
          </a:p>
          <a:p>
            <a:endParaRPr lang="en-GB" baseline="0" dirty="0" smtClean="0"/>
          </a:p>
          <a:p>
            <a:r>
              <a:rPr lang="en-GB" baseline="0" dirty="0" smtClean="0"/>
              <a:t>My name is Toby, and I am your host for the day.</a:t>
            </a:r>
          </a:p>
          <a:p>
            <a:endParaRPr lang="en-GB" baseline="0" dirty="0" smtClean="0"/>
          </a:p>
          <a:p>
            <a:r>
              <a:rPr lang="en-GB" baseline="0" dirty="0" smtClean="0"/>
              <a:t>Here are the safety instructions.  The fire exits are either side of the room…</a:t>
            </a:r>
          </a:p>
          <a:p>
            <a:endParaRPr lang="en-GB" baseline="0" dirty="0" smtClean="0"/>
          </a:p>
          <a:p>
            <a:r>
              <a:rPr lang="en-GB" baseline="0" dirty="0" smtClean="0"/>
              <a:t>Lunch will be served in the Atrium at 12.30.  If you have booked a vegetarian meal please speak to a member of the Facilities Team when you arrive at the atrium.</a:t>
            </a:r>
          </a:p>
          <a:p>
            <a:endParaRPr lang="en-GB" baseline="0" dirty="0" smtClean="0"/>
          </a:p>
          <a:p>
            <a:r>
              <a:rPr lang="en-GB" baseline="0" dirty="0" smtClean="0"/>
              <a:t>You should each have a badge with your name on.  Please make sure that you wear the badge throughout the day.</a:t>
            </a:r>
          </a:p>
          <a:p>
            <a:endParaRPr lang="en-GB" baseline="0" dirty="0" smtClean="0"/>
          </a:p>
          <a:p>
            <a:r>
              <a:rPr lang="en-GB" baseline="0" dirty="0" smtClean="0"/>
              <a:t>If you need help at any stage, please raise your hand and I will stop and come to your assistance.</a:t>
            </a:r>
          </a:p>
          <a:p>
            <a:endParaRPr lang="en-GB" baseline="0" dirty="0" smtClean="0"/>
          </a:p>
          <a:p>
            <a:r>
              <a:rPr lang="en-GB" baseline="0" dirty="0" smtClean="0"/>
              <a:t>Coffee and tea will be served in this room at 10.30.  There will be a break of 20 minutes at that time.</a:t>
            </a:r>
          </a:p>
          <a:p>
            <a:endParaRPr lang="en-GB" baseline="0" dirty="0" smtClean="0"/>
          </a:p>
          <a:p>
            <a:r>
              <a:rPr lang="en-GB" baseline="0" dirty="0" smtClean="0"/>
              <a:t>I hope you enjoy the day!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01085D-BCA0-4355-BBBC-7BD1188C8F40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06808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The Home tab contains commands for inserting new slides, formatting text and paragraphs and for drawing and editing.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01085D-BCA0-4355-BBBC-7BD1188C8F40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45015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The Insert tab contains commands for inserting images, illustrations, comments, and many other types of content into a slide.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01085D-BCA0-4355-BBBC-7BD1188C8F40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282780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The Design tab provides facilities to set or change the theme of a presentation, to customize the slide size and to format a background.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01085D-BCA0-4355-BBBC-7BD1188C8F40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181382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The Review tab is used to spell check and generally proofread a presentation, and to review comments and proposed changes.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01085D-BCA0-4355-BBBC-7BD1188C8F40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74447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dirty="0" smtClean="0"/>
              <a:t>The View tab can be used to change the view of a presentation, or to change the level of zoom when viewing a presentation.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001085D-BCA0-4355-BBBC-7BD1188C8F40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67841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F70D5-FBAB-423A-B5A3-E4BE03F9F6B4}" type="datetimeFigureOut">
              <a:rPr lang="en-US" smtClean="0"/>
              <a:t>1/18/2013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8A887-86AA-4846-BD01-00B173DC141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16627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F70D5-FBAB-423A-B5A3-E4BE03F9F6B4}" type="datetimeFigureOut">
              <a:rPr lang="en-US" smtClean="0"/>
              <a:t>1/18/2013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8A887-86AA-4846-BD01-00B173DC141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3593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F70D5-FBAB-423A-B5A3-E4BE03F9F6B4}" type="datetimeFigureOut">
              <a:rPr lang="en-US" smtClean="0"/>
              <a:t>1/18/2013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8A887-86AA-4846-BD01-00B173DC141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9207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F70D5-FBAB-423A-B5A3-E4BE03F9F6B4}" type="datetimeFigureOut">
              <a:rPr lang="en-US" smtClean="0"/>
              <a:t>1/18/2013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8A887-86AA-4846-BD01-00B173DC141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8853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F70D5-FBAB-423A-B5A3-E4BE03F9F6B4}" type="datetimeFigureOut">
              <a:rPr lang="en-US" smtClean="0"/>
              <a:t>1/18/2013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8A887-86AA-4846-BD01-00B173DC141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234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F70D5-FBAB-423A-B5A3-E4BE03F9F6B4}" type="datetimeFigureOut">
              <a:rPr lang="en-US" smtClean="0"/>
              <a:t>1/18/2013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8A887-86AA-4846-BD01-00B173DC141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3080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F70D5-FBAB-423A-B5A3-E4BE03F9F6B4}" type="datetimeFigureOut">
              <a:rPr lang="en-US" smtClean="0"/>
              <a:t>1/18/2013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8A887-86AA-4846-BD01-00B173DC141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9267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F70D5-FBAB-423A-B5A3-E4BE03F9F6B4}" type="datetimeFigureOut">
              <a:rPr lang="en-US" smtClean="0"/>
              <a:t>1/18/2013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8A887-86AA-4846-BD01-00B173DC141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25027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F70D5-FBAB-423A-B5A3-E4BE03F9F6B4}" type="datetimeFigureOut">
              <a:rPr lang="en-US" smtClean="0"/>
              <a:t>1/18/2013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8A887-86AA-4846-BD01-00B173DC141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1809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F70D5-FBAB-423A-B5A3-E4BE03F9F6B4}" type="datetimeFigureOut">
              <a:rPr lang="en-US" smtClean="0"/>
              <a:t>1/18/2013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8A887-86AA-4846-BD01-00B173DC141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13725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F70D5-FBAB-423A-B5A3-E4BE03F9F6B4}" type="datetimeFigureOut">
              <a:rPr lang="en-US" smtClean="0"/>
              <a:t>1/18/2013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8A887-86AA-4846-BD01-00B173DC141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0186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1F70D5-FBAB-423A-B5A3-E4BE03F9F6B4}" type="datetimeFigureOut">
              <a:rPr lang="en-US" smtClean="0"/>
              <a:t>1/18/2013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38A887-86AA-4846-BD01-00B173DC141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314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PowerPoint 2013 Ribbon Tabs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Toby Arnott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8869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Slides</a:t>
            </a:r>
          </a:p>
          <a:p>
            <a:r>
              <a:rPr lang="en-GB" dirty="0" smtClean="0"/>
              <a:t>Paragraph</a:t>
            </a:r>
          </a:p>
          <a:p>
            <a:r>
              <a:rPr lang="en-GB" dirty="0" smtClean="0"/>
              <a:t>Drawing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2100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Insert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Slides</a:t>
            </a:r>
          </a:p>
          <a:p>
            <a:r>
              <a:rPr lang="en-GB" dirty="0" smtClean="0"/>
              <a:t>Images</a:t>
            </a:r>
          </a:p>
          <a:p>
            <a:r>
              <a:rPr lang="en-GB" dirty="0" smtClean="0"/>
              <a:t>Illustrations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5850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Themes</a:t>
            </a:r>
          </a:p>
          <a:p>
            <a:r>
              <a:rPr lang="en-GB" dirty="0" smtClean="0"/>
              <a:t>Variants</a:t>
            </a:r>
          </a:p>
          <a:p>
            <a:r>
              <a:rPr lang="en-GB" dirty="0" smtClean="0"/>
              <a:t>Customize</a:t>
            </a:r>
          </a:p>
        </p:txBody>
      </p:sp>
    </p:spTree>
    <p:extLst>
      <p:ext uri="{BB962C8B-B14F-4D97-AF65-F5344CB8AC3E}">
        <p14:creationId xmlns:p14="http://schemas.microsoft.com/office/powerpoint/2010/main" val="762151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GB" dirty="0" smtClean="0"/>
              <a:t>Review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dirty="0" smtClean="0"/>
              <a:t>Proofing</a:t>
            </a:r>
          </a:p>
          <a:p>
            <a:pPr lvl="0"/>
            <a:r>
              <a:rPr lang="en-GB" dirty="0" smtClean="0"/>
              <a:t>Language</a:t>
            </a:r>
          </a:p>
          <a:p>
            <a:pPr lvl="0"/>
            <a:r>
              <a:rPr lang="en-GB" dirty="0" smtClean="0"/>
              <a:t>Comments</a:t>
            </a:r>
          </a:p>
        </p:txBody>
      </p:sp>
    </p:spTree>
    <p:extLst>
      <p:ext uri="{BB962C8B-B14F-4D97-AF65-F5344CB8AC3E}">
        <p14:creationId xmlns:p14="http://schemas.microsoft.com/office/powerpoint/2010/main" val="3594882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Presentation Views</a:t>
            </a:r>
          </a:p>
          <a:p>
            <a:r>
              <a:rPr lang="en-GB" dirty="0" smtClean="0"/>
              <a:t>Zoom</a:t>
            </a:r>
          </a:p>
          <a:p>
            <a:pPr lvl="0"/>
            <a:r>
              <a:rPr lang="en-GB" dirty="0" smtClean="0"/>
              <a:t>Window</a:t>
            </a:r>
          </a:p>
        </p:txBody>
      </p:sp>
    </p:spTree>
    <p:extLst>
      <p:ext uri="{BB962C8B-B14F-4D97-AF65-F5344CB8AC3E}">
        <p14:creationId xmlns:p14="http://schemas.microsoft.com/office/powerpoint/2010/main" val="1555065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400</TotalTime>
  <Words>300</Words>
  <Application>Microsoft Office PowerPoint</Application>
  <PresentationFormat>Widescreen</PresentationFormat>
  <Paragraphs>48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Office Theme</vt:lpstr>
      <vt:lpstr>PowerPoint 2013 Ribbon Tabs</vt:lpstr>
      <vt:lpstr>Home</vt:lpstr>
      <vt:lpstr>Insert</vt:lpstr>
      <vt:lpstr>Design</vt:lpstr>
      <vt:lpstr>Review</vt:lpstr>
      <vt:lpstr>View</vt:lpstr>
    </vt:vector>
  </TitlesOfParts>
  <Company>SimonSezIT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 2013 Example 04</dc:title>
  <dc:creator>Toby Arnott</dc:creator>
  <cp:lastModifiedBy>Toby Arnott</cp:lastModifiedBy>
  <cp:revision>21</cp:revision>
  <dcterms:created xsi:type="dcterms:W3CDTF">2013-01-16T15:34:37Z</dcterms:created>
  <dcterms:modified xsi:type="dcterms:W3CDTF">2013-01-18T09:52:38Z</dcterms:modified>
</cp:coreProperties>
</file>