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166275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35939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92073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88539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9234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330808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9267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5027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1809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1372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10186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1F70D5-FBAB-423A-B5A3-E4BE03F9F6B4}" type="datetimeFigureOut">
              <a:rPr lang="en-US" smtClean="0"/>
              <a:t>1/16/2013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A38A887-86AA-4846-BD01-00B173DC141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3140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PowerPoint 2013 Ribbon Tabs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Toby Arnott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08869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Home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Slides</a:t>
            </a:r>
          </a:p>
          <a:p>
            <a:r>
              <a:rPr lang="en-GB" dirty="0" smtClean="0"/>
              <a:t>Paragraph</a:t>
            </a:r>
          </a:p>
          <a:p>
            <a:r>
              <a:rPr lang="en-GB" dirty="0" smtClean="0"/>
              <a:t>Drawing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21002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Themes</a:t>
            </a:r>
          </a:p>
          <a:p>
            <a:r>
              <a:rPr lang="en-GB" dirty="0" smtClean="0"/>
              <a:t>Variants</a:t>
            </a:r>
          </a:p>
          <a:p>
            <a:r>
              <a:rPr lang="en-GB" dirty="0" smtClean="0"/>
              <a:t>Customize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2151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Presentation Views</a:t>
            </a:r>
          </a:p>
          <a:p>
            <a:r>
              <a:rPr lang="en-GB" dirty="0" smtClean="0"/>
              <a:t>Zoom</a:t>
            </a:r>
          </a:p>
          <a:p>
            <a:r>
              <a:rPr lang="en-GB" dirty="0" smtClean="0"/>
              <a:t>Window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50651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19</Words>
  <Application>Microsoft Office PowerPoint</Application>
  <PresentationFormat>Widescreen</PresentationFormat>
  <Paragraphs>14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2013 Ribbon Tabs</vt:lpstr>
      <vt:lpstr>Home</vt:lpstr>
      <vt:lpstr>Design</vt:lpstr>
      <vt:lpstr>View</vt:lpstr>
    </vt:vector>
  </TitlesOfParts>
  <Company>SimonSezIT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2013 Example 03</dc:title>
  <dc:creator>Toby Arnott</dc:creator>
  <cp:lastModifiedBy>Toby Arnott</cp:lastModifiedBy>
  <cp:revision>9</cp:revision>
  <dcterms:created xsi:type="dcterms:W3CDTF">2013-01-16T15:34:37Z</dcterms:created>
  <dcterms:modified xsi:type="dcterms:W3CDTF">2013-01-16T17:57:14Z</dcterms:modified>
</cp:coreProperties>
</file>