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My First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Using PowerPoint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77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slide with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Content of the first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1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second slide with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content of the second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23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151</TotalTime>
  <Words>27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My First Presentation</vt:lpstr>
      <vt:lpstr>The first slide with content</vt:lpstr>
      <vt:lpstr>The second slide with content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01</dc:title>
  <dc:creator>Toby Arnott</dc:creator>
  <cp:lastModifiedBy>Toby Arnott</cp:lastModifiedBy>
  <cp:revision>7</cp:revision>
  <dcterms:created xsi:type="dcterms:W3CDTF">2013-01-15T11:10:46Z</dcterms:created>
  <dcterms:modified xsi:type="dcterms:W3CDTF">2013-01-21T07:57:16Z</dcterms:modified>
</cp:coreProperties>
</file>