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0" autoAdjust="0"/>
    <p:restoredTop sz="94660"/>
  </p:normalViewPr>
  <p:slideViewPr>
    <p:cSldViewPr snapToGrid="0">
      <p:cViewPr varScale="1">
        <p:scale>
          <a:sx n="61" d="100"/>
          <a:sy n="61" d="100"/>
        </p:scale>
        <p:origin x="30" y="4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1/15/2013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1/15/2013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1/15/2013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8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My </a:t>
            </a:r>
            <a:r>
              <a:rPr lang="en-GB" dirty="0" smtClean="0"/>
              <a:t>First Presentation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GB" dirty="0" smtClean="0"/>
              <a:t>Using PowerPoint 2013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1778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first slide with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Content of the first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95109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The second slide with content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The content of the second slide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542373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Celestial</Template>
  <TotalTime>198</TotalTime>
  <Words>27</Words>
  <Application>Microsoft Office PowerPoint</Application>
  <PresentationFormat>Widescreen</PresentationFormat>
  <Paragraphs>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Celestial</vt:lpstr>
      <vt:lpstr>My First Presentation</vt:lpstr>
      <vt:lpstr>The first slide with content</vt:lpstr>
      <vt:lpstr>The second slide with content</vt:lpstr>
    </vt:vector>
  </TitlesOfParts>
  <Company>SimonSezIT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 2013 Example 02</dc:title>
  <dc:creator>Toby Arnott</dc:creator>
  <cp:lastModifiedBy>Toby Arnott</cp:lastModifiedBy>
  <cp:revision>9</cp:revision>
  <dcterms:created xsi:type="dcterms:W3CDTF">2013-01-15T11:10:46Z</dcterms:created>
  <dcterms:modified xsi:type="dcterms:W3CDTF">2013-01-15T15:31:27Z</dcterms:modified>
</cp:coreProperties>
</file>